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49" d="100"/>
          <a:sy n="49" d="100"/>
        </p:scale>
        <p:origin x="-2164" y="-7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CD4343-B0BE-4DDD-8602-87C2F708607D}" type="datetimeFigureOut">
              <a:rPr lang="sr-Latn-CS"/>
              <a:pPr>
                <a:defRPr/>
              </a:pPr>
              <a:t>12.12.2012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FCFDDF-385F-4CFE-846D-4E15153CB2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FFFF8-8AB1-48A1-97D0-1540BDFCAC51}" type="slidenum">
              <a:rPr lang="hr-H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r-H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03BA-4D4A-46DC-96D7-45799CA8B3E0}" type="datetimeFigureOut">
              <a:rPr lang="sr-Latn-CS"/>
              <a:pPr>
                <a:defRPr/>
              </a:pPr>
              <a:t>12.12.2012</a:t>
            </a:fld>
            <a:endParaRPr lang="hr-H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93D4-90A9-423F-BF56-AA563A60A4D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520E-6955-4060-BABB-6247EF233756}" type="datetimeFigureOut">
              <a:rPr lang="sr-Latn-CS"/>
              <a:pPr>
                <a:defRPr/>
              </a:pPr>
              <a:t>12.12.2012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3D28-BAE3-45B8-8492-59AE0CE2EE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44778-2272-403A-92C9-CDB753C28CB4}" type="datetimeFigureOut">
              <a:rPr lang="sr-Latn-CS"/>
              <a:pPr>
                <a:defRPr/>
              </a:pPr>
              <a:t>12.12.2012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7C04-D0E8-435F-AD47-B152C33AAD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23E6-0384-425D-8479-5EE2EF5FA829}" type="datetimeFigureOut">
              <a:rPr lang="sr-Latn-CS"/>
              <a:pPr>
                <a:defRPr/>
              </a:pPr>
              <a:t>12.12.2012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184C-5615-44B5-83B4-966E485AE9C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71DB-D13C-48F4-B1DD-347EFC560789}" type="datetimeFigureOut">
              <a:rPr lang="sr-Latn-CS"/>
              <a:pPr>
                <a:defRPr/>
              </a:pPr>
              <a:t>12.12.2012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89A8-5BBC-4BA6-8F29-3F9F194F325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E163-3F3D-496E-B695-6AF1B7E41E65}" type="datetimeFigureOut">
              <a:rPr lang="sr-Latn-CS"/>
              <a:pPr>
                <a:defRPr/>
              </a:pPr>
              <a:t>12.12.2012</a:t>
            </a:fld>
            <a:endParaRPr lang="hr-H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E4C1-A32A-46FE-B31E-A42343D776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CD0A-C28B-42D7-96C0-D1BC6013748E}" type="datetimeFigureOut">
              <a:rPr lang="sr-Latn-CS"/>
              <a:pPr>
                <a:defRPr/>
              </a:pPr>
              <a:t>12.12.2012</a:t>
            </a:fld>
            <a:endParaRPr lang="hr-H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12C5-C756-4FFE-8315-23D90E03C8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47C8-65C7-4B31-8A30-D34C93BE9BF0}" type="datetimeFigureOut">
              <a:rPr lang="sr-Latn-CS"/>
              <a:pPr>
                <a:defRPr/>
              </a:pPr>
              <a:t>12.12.2012</a:t>
            </a:fld>
            <a:endParaRPr lang="hr-H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9049-F292-4229-A29C-03173DFDDBD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4F90-0405-46DD-9571-E608FFAE6AEA}" type="datetimeFigureOut">
              <a:rPr lang="sr-Latn-CS"/>
              <a:pPr>
                <a:defRPr/>
              </a:pPr>
              <a:t>12.12.2012</a:t>
            </a:fld>
            <a:endParaRPr lang="hr-H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A42C-5785-48E4-AA03-90BE1785E5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F0D4-46F2-44CD-8318-F763CFEEB0CE}" type="datetimeFigureOut">
              <a:rPr lang="sr-Latn-CS"/>
              <a:pPr>
                <a:defRPr/>
              </a:pPr>
              <a:t>12.12.2012</a:t>
            </a:fld>
            <a:endParaRPr lang="hr-H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1111-DC4B-4438-AE23-6B98057F569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BDC9-C92C-4D73-9608-466F2DDAD8D6}" type="datetimeFigureOut">
              <a:rPr lang="sr-Latn-CS"/>
              <a:pPr>
                <a:defRPr/>
              </a:pPr>
              <a:t>12.12.2012</a:t>
            </a:fld>
            <a:endParaRPr lang="hr-H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C783A-8C22-496C-9FF1-0CA0D0CF61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F04B07-8583-4B89-9242-28D38A5267AE}" type="datetimeFigureOut">
              <a:rPr lang="sr-Latn-CS"/>
              <a:pPr>
                <a:defRPr/>
              </a:pPr>
              <a:t>12.12.2012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99F712-1DDC-410A-8204-044BC4A4759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7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8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500" smtClean="0"/>
              <a:t>Program škole u prirodi </a:t>
            </a:r>
            <a:r>
              <a:rPr lang="hr-HR" sz="4500" smtClean="0">
                <a:latin typeface="Arial" charset="0"/>
              </a:rPr>
              <a:t>2013</a:t>
            </a:r>
            <a:r>
              <a:rPr lang="hr-HR" sz="4500" smtClean="0"/>
              <a:t>.</a:t>
            </a:r>
            <a:br>
              <a:rPr lang="hr-HR" sz="4500" smtClean="0"/>
            </a:br>
            <a:r>
              <a:rPr lang="hr-HR" sz="4500" smtClean="0"/>
              <a:t>Hostel Karlovac</a:t>
            </a:r>
          </a:p>
        </p:txBody>
      </p:sp>
      <p:pic>
        <p:nvPicPr>
          <p:cNvPr id="8" name="Content Placeholder 7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38" y="2571750"/>
            <a:ext cx="5357812" cy="39290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r>
              <a:rPr lang="hr-HR" smtClean="0"/>
              <a:t>5. DAN</a:t>
            </a:r>
          </a:p>
        </p:txBody>
      </p:sp>
      <p:sp>
        <p:nvSpPr>
          <p:cNvPr id="24578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hr-HR" smtClean="0"/>
              <a:t> </a:t>
            </a:r>
            <a:r>
              <a:rPr lang="hr-HR" b="1" smtClean="0"/>
              <a:t>Doručak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</a:t>
            </a:r>
            <a:r>
              <a:rPr lang="en-US" b="1" smtClean="0"/>
              <a:t>Odlazak autobusom u Karlovac</a:t>
            </a:r>
            <a:endParaRPr lang="hr-HR" b="1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169988"/>
            <a:ext cx="37861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7163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r>
              <a:rPr lang="hr-HR" smtClean="0"/>
              <a:t>1. DAN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r-HR" dirty="0" smtClean="0"/>
              <a:t> </a:t>
            </a:r>
            <a:r>
              <a:rPr lang="hr-HR" b="1" dirty="0" smtClean="0">
                <a:latin typeface="+mj-lt"/>
              </a:rPr>
              <a:t>Program putovanja u polasku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r-HR" b="1" dirty="0" smtClean="0">
                <a:latin typeface="+mj-lt"/>
              </a:rPr>
              <a:t> Kontaktirati pratitelja s roditeljima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r-HR" b="1" dirty="0" smtClean="0">
                <a:latin typeface="+mj-lt"/>
              </a:rPr>
              <a:t> Obrazložiti način putovanja, obraćanje pozornosti djeci na naseljena mjesta a osobito na krajoik kroz koji se prolazi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r-HR" b="1" dirty="0" smtClean="0">
                <a:latin typeface="+mj-lt"/>
              </a:rPr>
              <a:t> Dolazak u Hostel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r-HR" b="1" dirty="0" smtClean="0">
                <a:latin typeface="+mj-lt"/>
              </a:rPr>
              <a:t> </a:t>
            </a:r>
            <a:r>
              <a:rPr lang="hr-HR" b="1" dirty="0" smtClean="0"/>
              <a:t>Smještaj prema planu i rasporedu po sobama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r-HR" b="1" dirty="0" smtClean="0">
                <a:latin typeface="+mj-lt"/>
              </a:rPr>
              <a:t> </a:t>
            </a:r>
            <a:r>
              <a:rPr lang="hr-HR" b="1" dirty="0" smtClean="0"/>
              <a:t>Smještaj prema planu i rasporedu oko stolova u restoranu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r-HR" b="1" dirty="0" smtClean="0">
                <a:latin typeface="+mj-lt"/>
              </a:rPr>
              <a:t> </a:t>
            </a:r>
            <a:r>
              <a:rPr lang="hr-HR" b="1" dirty="0" smtClean="0"/>
              <a:t>Ručak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r-HR" b="1" dirty="0" smtClean="0">
                <a:latin typeface="+mj-lt"/>
              </a:rPr>
              <a:t> </a:t>
            </a:r>
            <a:r>
              <a:rPr lang="hr-HR" b="1" dirty="0" smtClean="0"/>
              <a:t>Izvođenje nastavnog programa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r-HR" b="1" dirty="0" smtClean="0">
                <a:latin typeface="+mj-lt"/>
              </a:rPr>
              <a:t> </a:t>
            </a:r>
            <a:r>
              <a:rPr lang="hr-HR" b="1" dirty="0" smtClean="0"/>
              <a:t>Večera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r-HR" b="1" dirty="0" smtClean="0">
                <a:latin typeface="+mj-lt"/>
              </a:rPr>
              <a:t> </a:t>
            </a:r>
            <a:r>
              <a:rPr lang="hr-HR" b="1" dirty="0" smtClean="0"/>
              <a:t>Večernji program (druženje, ples zabava 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r-HR" b="1" dirty="0" smtClean="0"/>
              <a:t>Ili TV, video crtići)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hr-HR" b="1" dirty="0" smtClean="0">
                <a:latin typeface="+mj-lt"/>
              </a:rPr>
              <a:t> </a:t>
            </a:r>
            <a:r>
              <a:rPr lang="hr-HR" b="1" dirty="0" smtClean="0"/>
              <a:t>Odlazak na počinak 22 sata</a:t>
            </a:r>
            <a:endParaRPr lang="hr-HR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hr-HR" dirty="0"/>
          </a:p>
        </p:txBody>
      </p:sp>
      <p:pic>
        <p:nvPicPr>
          <p:cNvPr id="15363" name="Content Placeholder 4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642938"/>
            <a:ext cx="4572000" cy="2714625"/>
          </a:xfrm>
        </p:spPr>
      </p:pic>
      <p:pic>
        <p:nvPicPr>
          <p:cNvPr id="15364" name="Content Placeholder 7" descr="2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75" y="3643313"/>
            <a:ext cx="4451350" cy="2970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16386" name="Text Placeholder 14"/>
          <p:cNvSpPr>
            <a:spLocks noGrp="1"/>
          </p:cNvSpPr>
          <p:nvPr>
            <p:ph type="body" idx="1"/>
          </p:nvPr>
        </p:nvSpPr>
        <p:spPr>
          <a:xfrm>
            <a:off x="357188" y="785813"/>
            <a:ext cx="4040187" cy="639762"/>
          </a:xfrm>
        </p:spPr>
        <p:txBody>
          <a:bodyPr/>
          <a:lstStyle/>
          <a:p>
            <a:pPr eaLnBrk="1" hangingPunct="1"/>
            <a:r>
              <a:rPr lang="hr-HR" sz="1800" smtClean="0"/>
              <a:t>Višekrevetne (dječije) sobe</a:t>
            </a:r>
          </a:p>
        </p:txBody>
      </p:sp>
      <p:sp>
        <p:nvSpPr>
          <p:cNvPr id="16387" name="Text Placeholder 15"/>
          <p:cNvSpPr>
            <a:spLocks noGrp="1"/>
          </p:cNvSpPr>
          <p:nvPr>
            <p:ph type="body" sz="half" idx="3"/>
          </p:nvPr>
        </p:nvSpPr>
        <p:spPr>
          <a:xfrm>
            <a:off x="4643438" y="2500313"/>
            <a:ext cx="4041775" cy="639762"/>
          </a:xfrm>
        </p:spPr>
        <p:txBody>
          <a:bodyPr/>
          <a:lstStyle/>
          <a:p>
            <a:pPr eaLnBrk="1" hangingPunct="1"/>
            <a:r>
              <a:rPr lang="hr-HR" sz="1800" smtClean="0"/>
              <a:t>Dvokrevetne ( voditeljske) sobe</a:t>
            </a:r>
          </a:p>
        </p:txBody>
      </p:sp>
      <p:pic>
        <p:nvPicPr>
          <p:cNvPr id="16388" name="Content Placeholder 11" descr="sob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00188"/>
            <a:ext cx="4040188" cy="3030537"/>
          </a:xfrm>
        </p:spPr>
      </p:pic>
      <p:pic>
        <p:nvPicPr>
          <p:cNvPr id="16389" name="Content Placeholder 12" descr="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357563"/>
            <a:ext cx="4041775" cy="3030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r>
              <a:rPr lang="hr-HR" smtClean="0"/>
              <a:t>2. DAN</a:t>
            </a:r>
          </a:p>
        </p:txBody>
      </p:sp>
      <p:sp>
        <p:nvSpPr>
          <p:cNvPr id="17410" name="Text Placeholder 8"/>
          <p:cNvSpPr>
            <a:spLocks noGrp="1"/>
          </p:cNvSpPr>
          <p:nvPr>
            <p:ph type="body" idx="2"/>
          </p:nvPr>
        </p:nvSpPr>
        <p:spPr>
          <a:xfrm>
            <a:off x="214313" y="1785938"/>
            <a:ext cx="3008312" cy="46910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hr-HR" smtClean="0"/>
              <a:t> </a:t>
            </a:r>
            <a:r>
              <a:rPr lang="hr-HR" b="1" smtClean="0"/>
              <a:t>Jutarnje razgibavanje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Doručak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IZLET BRODOM NA VRBNIK ILI U ŠPILJU BISERULJKU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Ručak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Izvođenje nastavnog programa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Kreativna radionica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Poučni izlet (skitam i učim )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Večera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GOST IZNENAĐENJA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Večernja zabava( druženje, ples, zabava ili TV, video-crtići)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Odlazak na počinak u 22 sata</a:t>
            </a:r>
            <a:endParaRPr lang="hr-HR" smtClean="0"/>
          </a:p>
        </p:txBody>
      </p:sp>
      <p:pic>
        <p:nvPicPr>
          <p:cNvPr id="17411" name="Content Placeholder 9" descr="36216_101328026589197_100001359990067_6849_8206548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357188"/>
            <a:ext cx="5111750" cy="2857500"/>
          </a:xfrm>
        </p:spPr>
      </p:pic>
      <p:pic>
        <p:nvPicPr>
          <p:cNvPr id="17412" name="Picture 12" descr="34204_102720196449980_100001359990067_16486_7089429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571875"/>
            <a:ext cx="58547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r>
              <a:rPr lang="hr-HR" b="1" smtClean="0"/>
              <a:t> IZLET BRODOM NA VRBNIK</a:t>
            </a:r>
            <a:endParaRPr lang="hr-HR" smtClean="0"/>
          </a:p>
        </p:txBody>
      </p:sp>
      <p:sp>
        <p:nvSpPr>
          <p:cNvPr id="18434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hr-HR" smtClean="0"/>
          </a:p>
          <a:p>
            <a:pPr eaLnBrk="1" hangingPunct="1">
              <a:buFont typeface="Arial" charset="0"/>
              <a:buChar char="•"/>
            </a:pPr>
            <a:endParaRPr lang="hr-HR" smtClean="0"/>
          </a:p>
          <a:p>
            <a:pPr eaLnBrk="1" hangingPunct="1">
              <a:buFont typeface="Arial" charset="0"/>
              <a:buChar char="•"/>
            </a:pPr>
            <a:r>
              <a:rPr lang="hr-HR" smtClean="0"/>
              <a:t> </a:t>
            </a:r>
            <a:r>
              <a:rPr lang="hr-HR" b="1" smtClean="0"/>
              <a:t>Izlet traje otprilike 3 sata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Djeca idu na razgledavanje grada s vodićem uz pratnju učitelja</a:t>
            </a:r>
          </a:p>
          <a:p>
            <a:pPr eaLnBrk="1" hangingPunct="1"/>
            <a:endParaRPr lang="hr-HR" smtClean="0"/>
          </a:p>
        </p:txBody>
      </p:sp>
      <p:pic>
        <p:nvPicPr>
          <p:cNvPr id="18435" name="Content Placeholder 7" descr="vrb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714750"/>
            <a:ext cx="5111750" cy="2786063"/>
          </a:xfrm>
        </p:spPr>
      </p:pic>
      <p:pic>
        <p:nvPicPr>
          <p:cNvPr id="18436" name="Content Placeholder 5" descr="mm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143375" y="50006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r>
              <a:rPr lang="hr-HR" smtClean="0"/>
              <a:t>SPILJA BISERULJKA</a:t>
            </a:r>
          </a:p>
        </p:txBody>
      </p:sp>
      <p:sp>
        <p:nvSpPr>
          <p:cNvPr id="1945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hr-HR" b="1" smtClean="0"/>
          </a:p>
          <a:p>
            <a:pPr eaLnBrk="1" hangingPunct="1">
              <a:buFont typeface="Arial" charset="0"/>
              <a:buChar char="•"/>
            </a:pPr>
            <a:endParaRPr lang="hr-HR" b="1" smtClean="0"/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izlet traje 3 sata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djeca idu na razgledavanje spilje s vodićem uz pratnju učitelja</a:t>
            </a:r>
          </a:p>
        </p:txBody>
      </p:sp>
      <p:pic>
        <p:nvPicPr>
          <p:cNvPr id="19459" name="Content Placeholder 4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857250"/>
            <a:ext cx="3714750" cy="2357438"/>
          </a:xfrm>
        </p:spPr>
      </p:pic>
      <p:pic>
        <p:nvPicPr>
          <p:cNvPr id="19460" name="Content Placeholder 5" descr="SB1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342900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7"/>
          <p:cNvSpPr>
            <a:spLocks noGrp="1"/>
          </p:cNvSpPr>
          <p:nvPr>
            <p:ph type="title"/>
          </p:nvPr>
        </p:nvSpPr>
        <p:spPr>
          <a:xfrm>
            <a:off x="428625" y="857250"/>
            <a:ext cx="4143375" cy="1857375"/>
          </a:xfrm>
        </p:spPr>
        <p:txBody>
          <a:bodyPr/>
          <a:lstStyle/>
          <a:p>
            <a:pPr eaLnBrk="1" hangingPunct="1"/>
            <a:r>
              <a:rPr lang="hr-HR" smtClean="0"/>
              <a:t>3. DAN</a:t>
            </a:r>
            <a:br>
              <a:rPr lang="hr-HR" smtClean="0"/>
            </a:br>
            <a:r>
              <a:rPr lang="hr-HR" smtClean="0"/>
              <a:t>Doručak</a:t>
            </a:r>
            <a:br>
              <a:rPr lang="hr-HR" smtClean="0"/>
            </a:br>
            <a:r>
              <a:rPr lang="hr-HR" smtClean="0">
                <a:latin typeface="Arial" charset="0"/>
              </a:rPr>
              <a:t>-skitam učim</a:t>
            </a:r>
            <a:r>
              <a:rPr lang="hr-HR" smtClean="0"/>
              <a:t/>
            </a:r>
            <a:br>
              <a:rPr lang="hr-HR" smtClean="0"/>
            </a:br>
            <a:endParaRPr lang="hr-HR" smtClean="0"/>
          </a:p>
        </p:txBody>
      </p:sp>
      <p:sp>
        <p:nvSpPr>
          <p:cNvPr id="20482" name="Text Placeholder 9"/>
          <p:cNvSpPr>
            <a:spLocks noGrp="1"/>
          </p:cNvSpPr>
          <p:nvPr>
            <p:ph type="body" sz="half" idx="2"/>
          </p:nvPr>
        </p:nvSpPr>
        <p:spPr>
          <a:xfrm>
            <a:off x="609600" y="2828925"/>
            <a:ext cx="2209800" cy="2179638"/>
          </a:xfrm>
        </p:spPr>
        <p:txBody>
          <a:bodyPr/>
          <a:lstStyle/>
          <a:p>
            <a:pPr eaLnBrk="1" hangingPunct="1"/>
            <a:endParaRPr lang="hr-HR" smtClean="0"/>
          </a:p>
          <a:p>
            <a:pPr eaLnBrk="1" hangingPunct="1"/>
            <a:endParaRPr lang="hr-HR" b="1" smtClean="0"/>
          </a:p>
          <a:p>
            <a:pPr eaLnBrk="1" hangingPunct="1"/>
            <a:endParaRPr lang="hr-HR" b="1" smtClean="0"/>
          </a:p>
        </p:txBody>
      </p:sp>
      <p:pic>
        <p:nvPicPr>
          <p:cNvPr id="20483" name="Picture Placeholder 49" descr="tv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706" r="15706"/>
          <a:stretch>
            <a:fillRect/>
          </a:stretch>
        </p:blipFill>
        <p:spPr>
          <a:xfrm>
            <a:off x="214313" y="2547938"/>
            <a:ext cx="4143375" cy="3108325"/>
          </a:xfrm>
        </p:spPr>
      </p:pic>
      <p:pic>
        <p:nvPicPr>
          <p:cNvPr id="20484" name="Picture 50" descr="t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643313"/>
            <a:ext cx="3905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1" descr="vinodo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571500"/>
            <a:ext cx="3860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6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21506" name="Text Placeholder 7"/>
          <p:cNvSpPr>
            <a:spLocks noGrp="1"/>
          </p:cNvSpPr>
          <p:nvPr>
            <p:ph type="body" idx="2"/>
          </p:nvPr>
        </p:nvSpPr>
        <p:spPr>
          <a:xfrm>
            <a:off x="642938" y="1571625"/>
            <a:ext cx="3008312" cy="46910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hr-HR" smtClean="0"/>
              <a:t> </a:t>
            </a:r>
            <a:r>
              <a:rPr lang="hr-HR" b="1" smtClean="0"/>
              <a:t>Odlazak u muzej J.J. Klović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GOST IZNENAĐENJA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Likovna radionica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Ručak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Izložba radova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Sportska natjecanja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Večera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Večernji program (druženje, ples, zabava, TV )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PROGLAŠENJE NAJBOLJEG LIKOVNOG RADA U GRUPI</a:t>
            </a:r>
          </a:p>
          <a:p>
            <a:pPr eaLnBrk="1" hangingPunct="1">
              <a:buFont typeface="Arial" charset="0"/>
              <a:buChar char="•"/>
            </a:pPr>
            <a:endParaRPr lang="hr-HR" smtClean="0"/>
          </a:p>
        </p:txBody>
      </p:sp>
      <p:pic>
        <p:nvPicPr>
          <p:cNvPr id="21507" name="Content Placeholder 4" descr="s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571500"/>
            <a:ext cx="3714750" cy="2714625"/>
          </a:xfrm>
        </p:spPr>
      </p:pic>
      <p:pic>
        <p:nvPicPr>
          <p:cNvPr id="21508" name="Content Placeholder 5" descr="k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857625" y="3500438"/>
            <a:ext cx="4019550" cy="3071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285875" y="0"/>
            <a:ext cx="3008313" cy="1162050"/>
          </a:xfrm>
        </p:spPr>
        <p:txBody>
          <a:bodyPr/>
          <a:lstStyle/>
          <a:p>
            <a:pPr eaLnBrk="1" hangingPunct="1"/>
            <a:r>
              <a:rPr lang="hr-HR" smtClean="0"/>
              <a:t>4. DAN</a:t>
            </a:r>
          </a:p>
        </p:txBody>
      </p:sp>
      <p:sp>
        <p:nvSpPr>
          <p:cNvPr id="23554" name="Text Placeholder 6"/>
          <p:cNvSpPr>
            <a:spLocks noGrp="1"/>
          </p:cNvSpPr>
          <p:nvPr>
            <p:ph type="body" idx="2"/>
          </p:nvPr>
        </p:nvSpPr>
        <p:spPr>
          <a:xfrm>
            <a:off x="1285875" y="1214438"/>
            <a:ext cx="3008313" cy="46910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hr-HR" smtClean="0"/>
              <a:t> </a:t>
            </a:r>
            <a:r>
              <a:rPr lang="hr-HR" b="1" smtClean="0"/>
              <a:t>Doručak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Eko patrole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POSJET CRIKVENICI I AQUARIUM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Ručak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Terenska igra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Završna športska natjecanja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Večera</a:t>
            </a:r>
          </a:p>
          <a:p>
            <a:pPr eaLnBrk="1" hangingPunct="1">
              <a:buFont typeface="Arial" charset="0"/>
              <a:buChar char="•"/>
            </a:pPr>
            <a:r>
              <a:rPr lang="hr-HR" b="1" smtClean="0"/>
              <a:t> Večernji program (druženje, ples, zabava ili TV, video-crtići)</a:t>
            </a:r>
            <a:endParaRPr lang="hr-HR" smtClean="0"/>
          </a:p>
        </p:txBody>
      </p:sp>
      <p:pic>
        <p:nvPicPr>
          <p:cNvPr id="23555" name="Content Placeholder 4" descr="CRI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3643313"/>
            <a:ext cx="3786188" cy="2514600"/>
          </a:xfrm>
        </p:spPr>
      </p:pic>
      <p:pic>
        <p:nvPicPr>
          <p:cNvPr id="23556" name="Content Placeholder 5" descr="AQA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3857625"/>
            <a:ext cx="3500438" cy="2786063"/>
          </a:xfrm>
        </p:spPr>
      </p:pic>
      <p:pic>
        <p:nvPicPr>
          <p:cNvPr id="23557" name="Picture 7" descr="34365_101614893227177_100001359990067_8606_2173994_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500063"/>
            <a:ext cx="4262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</TotalTime>
  <Words>218</Words>
  <Application>Microsoft Office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Predložak dizajna</vt:lpstr>
      </vt:variant>
      <vt:variant>
        <vt:i4>4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Flow</vt:lpstr>
      <vt:lpstr>Flow</vt:lpstr>
      <vt:lpstr>Flow</vt:lpstr>
      <vt:lpstr>Flow</vt:lpstr>
      <vt:lpstr>Program škole u prirodi 2013. Hostel Karlovac</vt:lpstr>
      <vt:lpstr>1. DAN</vt:lpstr>
      <vt:lpstr>Slajd 3</vt:lpstr>
      <vt:lpstr>2. DAN</vt:lpstr>
      <vt:lpstr> IZLET BRODOM NA VRBNIK</vt:lpstr>
      <vt:lpstr>SPILJA BISERULJKA</vt:lpstr>
      <vt:lpstr>3. DAN Doručak -skitam učim </vt:lpstr>
      <vt:lpstr>Slajd 8</vt:lpstr>
      <vt:lpstr>4. DAN</vt:lpstr>
      <vt:lpstr>5. DAN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Tomislav Francetic</dc:creator>
  <cp:lastModifiedBy>Marijan Karlić</cp:lastModifiedBy>
  <cp:revision>25</cp:revision>
  <dcterms:created xsi:type="dcterms:W3CDTF">2010-12-14T20:08:26Z</dcterms:created>
  <dcterms:modified xsi:type="dcterms:W3CDTF">2012-12-12T12:49:10Z</dcterms:modified>
</cp:coreProperties>
</file>