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8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46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76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029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54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43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46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80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4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86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34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2215B41-AC8A-4FDC-9BC1-DAD5AD63C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814" y="640080"/>
            <a:ext cx="3659246" cy="2850319"/>
          </a:xfrm>
        </p:spPr>
        <p:txBody>
          <a:bodyPr>
            <a:normAutofit/>
          </a:bodyPr>
          <a:lstStyle/>
          <a:p>
            <a:r>
              <a:rPr lang="hr-HR" sz="5400" dirty="0">
                <a:solidFill>
                  <a:srgbClr val="FFFFFF"/>
                </a:solidFill>
              </a:rPr>
              <a:t>Mozgaj i zabavi se!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A9E0B68-7D5C-45CC-A208-E7F92814D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814" y="3812134"/>
            <a:ext cx="3659246" cy="2349823"/>
          </a:xfrm>
        </p:spPr>
        <p:txBody>
          <a:bodyPr>
            <a:normAutofit/>
          </a:bodyPr>
          <a:lstStyle/>
          <a:p>
            <a:r>
              <a:rPr lang="hr-HR" sz="1800">
                <a:solidFill>
                  <a:srgbClr val="FFFFFF"/>
                </a:solidFill>
              </a:rPr>
              <a:t>Za učenike 3. i 4. razreda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2797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E0C248D-6BC6-4F87-B607-DA66A36949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49" r="-1" b="-1"/>
          <a:stretch/>
        </p:blipFill>
        <p:spPr>
          <a:xfrm>
            <a:off x="4635095" y="10"/>
            <a:ext cx="755688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69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ECAD3F6-B65D-44B3-9886-4D40DB8C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5846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89FA678-54AB-44A8-91C0-D900D418E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23963"/>
            <a:ext cx="7031726" cy="4291108"/>
          </a:xfrm>
        </p:spPr>
        <p:txBody>
          <a:bodyPr>
            <a:normAutofit/>
          </a:bodyPr>
          <a:lstStyle/>
          <a:p>
            <a:r>
              <a:rPr lang="hr-HR" sz="3200" dirty="0"/>
              <a:t>5. Seljak želi prevesti lisicu, kokoš i vreću kukuruza čamcem preko rijeke. U čamac mu stane samo jedno (lisica, kokoš ili kukuruz). </a:t>
            </a:r>
          </a:p>
          <a:p>
            <a:r>
              <a:rPr lang="hr-HR" sz="3200" dirty="0"/>
              <a:t>Na koji način će prevesti sve preko rijeke, a da pritom lisica ne pojede kokoš i da kokoš ne pojede kukuruz?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5C0BAA5-7A2D-4975-B69C-60DE9CCEB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006" y="2628847"/>
            <a:ext cx="3144043" cy="2719597"/>
          </a:xfrm>
          <a:prstGeom prst="rect">
            <a:avLst/>
          </a:prstGeom>
        </p:spPr>
      </p:pic>
      <p:sp>
        <p:nvSpPr>
          <p:cNvPr id="17" name="Rectangle 12">
            <a:extLst>
              <a:ext uri="{FF2B5EF4-FFF2-40B4-BE49-F238E27FC236}">
                <a16:creationId xmlns:a16="http://schemas.microsoft.com/office/drawing/2014/main" id="{CB06839E-D8C3-4A74-BA2B-3B97E7B2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69695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D31DFA-746B-4C9F-995A-D7D6F0ED1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B3DE77-2D11-44AA-BD41-F6B97194B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6729"/>
            <a:ext cx="10058400" cy="4022363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1. Prijeđe s kokoši </a:t>
            </a:r>
          </a:p>
          <a:p>
            <a:r>
              <a:rPr lang="hr-HR" b="1" dirty="0">
                <a:solidFill>
                  <a:srgbClr val="FF0000"/>
                </a:solidFill>
              </a:rPr>
              <a:t>2. Vrati se </a:t>
            </a:r>
          </a:p>
          <a:p>
            <a:r>
              <a:rPr lang="hr-HR" b="1" dirty="0">
                <a:solidFill>
                  <a:srgbClr val="FF0000"/>
                </a:solidFill>
              </a:rPr>
              <a:t>3. Uzme lisicu i preveze ju </a:t>
            </a:r>
          </a:p>
          <a:p>
            <a:r>
              <a:rPr lang="hr-HR" b="1" dirty="0">
                <a:solidFill>
                  <a:srgbClr val="FF0000"/>
                </a:solidFill>
              </a:rPr>
              <a:t>4. Ostavi lisicu, a vrati se sa kokoši </a:t>
            </a:r>
          </a:p>
          <a:p>
            <a:r>
              <a:rPr lang="hr-HR" b="1" dirty="0">
                <a:solidFill>
                  <a:srgbClr val="FF0000"/>
                </a:solidFill>
              </a:rPr>
              <a:t>5. Uzme kukuruz i preveze ga prijeko </a:t>
            </a:r>
          </a:p>
          <a:p>
            <a:r>
              <a:rPr lang="hr-HR" b="1" dirty="0">
                <a:solidFill>
                  <a:srgbClr val="FF0000"/>
                </a:solidFill>
              </a:rPr>
              <a:t>6. Vrati se </a:t>
            </a:r>
          </a:p>
          <a:p>
            <a:r>
              <a:rPr lang="hr-HR" b="1" dirty="0">
                <a:solidFill>
                  <a:srgbClr val="FF0000"/>
                </a:solidFill>
              </a:rPr>
              <a:t>7. Prijeđe na kraju s kokoši </a:t>
            </a:r>
          </a:p>
          <a:p>
            <a:r>
              <a:rPr lang="hr-HR" b="1" dirty="0">
                <a:solidFill>
                  <a:srgbClr val="FF0000"/>
                </a:solidFill>
              </a:rPr>
              <a:t>Sedam puta prijeđe rijeku, četiri puta naprijed, tri puta natrag.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5AF2054-C5C4-4900-AF15-5652D2A2F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595" y="2157697"/>
            <a:ext cx="2813125" cy="243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89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25FE8E-CFA0-4050-ABC7-25EEC5907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59B435F-D6AA-4190-BDD2-86153EACC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hr-HR" sz="3200" dirty="0"/>
          </a:p>
          <a:p>
            <a:pPr algn="ctr"/>
            <a:endParaRPr lang="hr-HR" sz="3200" dirty="0"/>
          </a:p>
          <a:p>
            <a:pPr algn="ctr"/>
            <a:endParaRPr lang="hr-HR" sz="3200" dirty="0"/>
          </a:p>
          <a:p>
            <a:pPr algn="ctr"/>
            <a:r>
              <a:rPr lang="hr-HR" sz="3200" dirty="0"/>
              <a:t>DOŠAO/LA SI DO KRAJA! NADAM SE DA TI JE BILO ZANIMLJIVO I ZABAVNO!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359FBC0-E2EA-4B6D-9214-19B6A5AB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05" y="2100814"/>
            <a:ext cx="2705436" cy="198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20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CFE2AE-56FE-4521-9269-B8455EF3E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92951D8-BB62-4682-8126-D61BBF632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4000" dirty="0"/>
              <a:t>1. Što se vidi jednom u sekundi, dvaput u mjesec dana, a nikad u godini dana?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6575BF6-7904-47B1-92A3-61AEF6777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670" y="3581400"/>
            <a:ext cx="248365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78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F8C35C-7FFE-42D7-A3E7-510F44DF0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F30966C-611A-4390-95FF-053488C60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marR="0" lvl="0" indent="-9144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BE9A8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hr-H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venir Next LT Pro" panose="020F0502020204030204"/>
                <a:ea typeface="+mn-ea"/>
                <a:cs typeface="+mn-cs"/>
              </a:rPr>
              <a:t>1. Što se vidi jednom u sekundi, dvaput u mjesec dana, a nikad u godini dana?</a:t>
            </a:r>
          </a:p>
          <a:p>
            <a:pPr algn="ctr"/>
            <a:r>
              <a:rPr lang="hr-HR" sz="4000" b="1" dirty="0">
                <a:solidFill>
                  <a:srgbClr val="FF0000"/>
                </a:solidFill>
              </a:rPr>
              <a:t>Slovo „E”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AE84E82-9C81-421F-B6E7-EDFC10DBC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8792" y="3429000"/>
            <a:ext cx="270003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2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D80E37-5A33-4C06-A359-7B72603AE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D3D1CF4-83A6-43DE-BFBD-CBBDED725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2. Što putuje po svijetu ostajući uvijek u istom kutu?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18C4E5F-01BB-46C2-B7BF-914AEB72F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612" y="3979121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73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FEE3FD-AB11-4E51-97F4-7F56D6783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B8FBD2B-B751-4EC6-B3A8-E3412BC00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marR="0" lvl="0" indent="-9144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BE9A8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hr-H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venir Next LT Pro" panose="020F0502020204030204"/>
                <a:ea typeface="+mn-ea"/>
                <a:cs typeface="+mn-cs"/>
              </a:rPr>
              <a:t>2. Što putuje po svijetu ostajući uvijek u istom kutu? </a:t>
            </a:r>
          </a:p>
          <a:p>
            <a:pPr algn="ctr"/>
            <a:r>
              <a:rPr lang="hr-HR" sz="4000" b="1" dirty="0">
                <a:solidFill>
                  <a:srgbClr val="FF0000"/>
                </a:solidFill>
              </a:rPr>
              <a:t>POŠTANSKA MARKA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C870E2E-6D90-4BF2-B450-648379A08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337" y="3988646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17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A1D021-4709-4FE9-8CF0-A7EF5C435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AE96B24-97F1-47F4-A4BF-309B8C64A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4000" dirty="0"/>
              <a:t>3. Na koji način možeš računajući sa osam osmica dobiti broj 1000 ako koristiš samo računsku operaciju zbrajanja?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5E08DAC-C57D-45DC-9439-855664A49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862" y="3816454"/>
            <a:ext cx="2052638" cy="205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13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7DAA48-E7E4-472D-A1C1-1ADE6792C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F1A12E-1B71-4885-ACC4-E6136EEB9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marR="0" lvl="0" indent="-9144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BE9A8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hr-H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venir Next LT Pro" panose="020F0502020204030204"/>
                <a:ea typeface="+mn-ea"/>
                <a:cs typeface="+mn-cs"/>
              </a:rPr>
              <a:t>3. Na koji način možeš računajući sa osam osmica dobiti broj 1000 ako koristiš samo računsku operaciju zbrajanja?</a:t>
            </a:r>
          </a:p>
          <a:p>
            <a:pPr algn="ctr"/>
            <a:r>
              <a:rPr lang="hr-HR" sz="4000" b="1" dirty="0">
                <a:solidFill>
                  <a:srgbClr val="FF0000"/>
                </a:solidFill>
              </a:rPr>
              <a:t>888 + 88 + 8 + 8 + 8 =1000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0FD661E-A222-4E37-92C3-9A06787B1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4087917"/>
            <a:ext cx="17811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73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7039D1-6A8A-4075-8DBF-8E2B4D447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5599875-2980-4966-A827-C33D2F0E7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4. Cvijeta ima15 godina. Njena majka ima 39 godina. Koliko će Cvijeta imati godina kad njena majka bude dvostruko starija od nje?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4E34468-383C-4E95-9562-2F6C5A353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737" y="3671359"/>
            <a:ext cx="18192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56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F7538A-7456-416D-BA89-A349AACD9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A577AE-58F3-4549-A4FC-8D2C45CCA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BE9A8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venir Next LT Pro" panose="020F0502020204030204"/>
                <a:ea typeface="+mn-ea"/>
                <a:cs typeface="+mn-cs"/>
              </a:rPr>
              <a:t>4. Cvijeta ima15 godina. Njena majka ima 39 godina. Koliko će Cvijeta imati godina kad njena majka bude dvostruko starija od nje?</a:t>
            </a:r>
          </a:p>
          <a:p>
            <a:r>
              <a:rPr lang="pl-PL" sz="3600" b="1" dirty="0">
                <a:solidFill>
                  <a:srgbClr val="FF0000"/>
                </a:solidFill>
              </a:rPr>
              <a:t>IMAT ĆE 24 GODINE, A NJENA MAJKA</a:t>
            </a:r>
          </a:p>
          <a:p>
            <a:pPr algn="ctr"/>
            <a:r>
              <a:rPr lang="pl-PL" sz="3600" b="1" dirty="0">
                <a:solidFill>
                  <a:srgbClr val="FF0000"/>
                </a:solidFill>
              </a:rPr>
              <a:t> 48 (ZA 9 GODINA)</a:t>
            </a:r>
            <a:endParaRPr lang="hr-HR" sz="3600" b="1" dirty="0">
              <a:solidFill>
                <a:srgbClr val="FF0000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56683DD-7120-44CF-829A-0F83BCAA5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082" y="3863341"/>
            <a:ext cx="18192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1674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LightSeedRightStep">
      <a:dk1>
        <a:srgbClr val="000000"/>
      </a:dk1>
      <a:lt1>
        <a:srgbClr val="FFFFFF"/>
      </a:lt1>
      <a:dk2>
        <a:srgbClr val="353B21"/>
      </a:dk2>
      <a:lt2>
        <a:srgbClr val="E2E6E8"/>
      </a:lt2>
      <a:accent1>
        <a:srgbClr val="BE9A86"/>
      </a:accent1>
      <a:accent2>
        <a:srgbClr val="ADA176"/>
      </a:accent2>
      <a:accent3>
        <a:srgbClr val="A0A77F"/>
      </a:accent3>
      <a:accent4>
        <a:srgbClr val="8AAB75"/>
      </a:accent4>
      <a:accent5>
        <a:srgbClr val="81AD82"/>
      </a:accent5>
      <a:accent6>
        <a:srgbClr val="77AE8F"/>
      </a:accent6>
      <a:hlink>
        <a:srgbClr val="5B879F"/>
      </a:hlink>
      <a:folHlink>
        <a:srgbClr val="828282"/>
      </a:folHlink>
    </a:clrScheme>
    <a:fontScheme name="Retrospect">
      <a:majorFont>
        <a:latin typeface="Avenir Next LT Pro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venir Next LT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327</Words>
  <Application>Microsoft Office PowerPoint</Application>
  <PresentationFormat>Široki zaslon</PresentationFormat>
  <Paragraphs>29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Avenir Next LT Pro</vt:lpstr>
      <vt:lpstr>Avenir Next LT Pro Light</vt:lpstr>
      <vt:lpstr>Calibri</vt:lpstr>
      <vt:lpstr>RetrospectVTI</vt:lpstr>
      <vt:lpstr>Mozgaj i zabavi se!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Mozgaj i zabavi se!</dc:title>
  <dc:creator>lea.sipka@skole.hr</dc:creator>
  <cp:lastModifiedBy>Mirjana Peretin</cp:lastModifiedBy>
  <cp:revision>1</cp:revision>
  <dcterms:created xsi:type="dcterms:W3CDTF">2020-05-28T10:15:29Z</dcterms:created>
  <dcterms:modified xsi:type="dcterms:W3CDTF">2020-05-28T11:00:01Z</dcterms:modified>
</cp:coreProperties>
</file>