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7.jpeg" ContentType="image/jpeg"/>
  <Override PartName="/ppt/media/image1.png" ContentType="image/png"/>
  <Override PartName="/ppt/media/image2.png" ContentType="image/png"/>
  <Override PartName="/ppt/media/image4.jpeg" ContentType="image/jpeg"/>
  <Override PartName="/ppt/media/image9.jpeg" ContentType="image/jpeg"/>
  <Override PartName="/ppt/media/image17.jpeg" ContentType="image/jpeg"/>
  <Override PartName="/ppt/media/image3.png" ContentType="image/png"/>
  <Override PartName="/ppt/media/image5.png" ContentType="image/png"/>
  <Override PartName="/ppt/media/image34.jpeg" ContentType="image/jpeg"/>
  <Override PartName="/ppt/media/image6.png" ContentType="image/png"/>
  <Override PartName="/ppt/media/image23.jpeg" ContentType="image/jpeg"/>
  <Override PartName="/ppt/media/image8.png" ContentType="image/png"/>
  <Override PartName="/ppt/media/image10.jpeg" ContentType="image/jpeg"/>
  <Override PartName="/ppt/media/image11.png" ContentType="image/png"/>
  <Override PartName="/ppt/media/image12.jpeg" ContentType="image/jpeg"/>
  <Override PartName="/ppt/media/image13.jpeg" ContentType="image/jpeg"/>
  <Override PartName="/ppt/media/image14.jpeg" ContentType="image/jpeg"/>
  <Override PartName="/ppt/media/image35.jpeg" ContentType="image/jpeg"/>
  <Override PartName="/ppt/media/image15.png" ContentType="image/png"/>
  <Override PartName="/ppt/media/image16.png" ContentType="image/pn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4.jpeg" ContentType="image/jpeg"/>
  <Override PartName="/ppt/media/image36.jpeg" ContentType="image/jpeg"/>
  <Override PartName="/ppt/media/image25.png" ContentType="image/png"/>
  <Override PartName="/ppt/media/image26.jpeg" ContentType="image/jpeg"/>
  <Override PartName="/ppt/media/image27.jpeg" ContentType="image/jpeg"/>
  <Override PartName="/ppt/media/image28.png" ContentType="image/png"/>
  <Override PartName="/ppt/media/image29.jpeg" ContentType="image/jpeg"/>
  <Override PartName="/ppt/media/image30.png" ContentType="image/png"/>
  <Override PartName="/ppt/media/image31.jpeg" ContentType="image/jpeg"/>
  <Override PartName="/ppt/media/image32.jpeg" ContentType="image/jpeg"/>
  <Override PartName="/ppt/media/image33.png" ContentType="image/png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5800" y="1996920"/>
            <a:ext cx="7772040" cy="1431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4400" spc="-1" strike="noStrike">
              <a:solidFill>
                <a:srgbClr val="0033cc"/>
              </a:solidFill>
              <a:latin typeface="Tahoma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85800" y="1996920"/>
            <a:ext cx="7772040" cy="1431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4400" spc="-1" strike="noStrike">
              <a:solidFill>
                <a:srgbClr val="0033cc"/>
              </a:solidFill>
              <a:latin typeface="Tahoma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85800" y="1996920"/>
            <a:ext cx="7772040" cy="1431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4400" spc="-1" strike="noStrike">
              <a:solidFill>
                <a:srgbClr val="0033cc"/>
              </a:solidFill>
              <a:latin typeface="Tahoma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5800" y="1996920"/>
            <a:ext cx="7772040" cy="1431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4400" spc="-1" strike="noStrike">
              <a:solidFill>
                <a:srgbClr val="0033cc"/>
              </a:solidFill>
              <a:latin typeface="Tahoma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5800" y="1996920"/>
            <a:ext cx="7772040" cy="1431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4400" spc="-1" strike="noStrike">
              <a:solidFill>
                <a:srgbClr val="0033cc"/>
              </a:solidFill>
              <a:latin typeface="Tahoma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800" y="1996920"/>
            <a:ext cx="7772040" cy="1431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4400" spc="-1" strike="noStrike">
              <a:solidFill>
                <a:srgbClr val="0033cc"/>
              </a:solidFill>
              <a:latin typeface="Tahoma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85800" y="1996920"/>
            <a:ext cx="7772040" cy="1431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4400" spc="-1" strike="noStrike">
              <a:solidFill>
                <a:srgbClr val="0033cc"/>
              </a:solidFill>
              <a:latin typeface="Tahom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685800" y="1996920"/>
            <a:ext cx="7772040" cy="6638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85800" y="1996920"/>
            <a:ext cx="7772040" cy="1431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4400" spc="-1" strike="noStrike">
              <a:solidFill>
                <a:srgbClr val="0033cc"/>
              </a:solidFill>
              <a:latin typeface="Tahoma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1996920"/>
            <a:ext cx="7772040" cy="1431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4400" spc="-1" strike="noStrike">
              <a:solidFill>
                <a:srgbClr val="0033cc"/>
              </a:solidFill>
              <a:latin typeface="Tahom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85800" y="1996920"/>
            <a:ext cx="7772040" cy="1431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4400" spc="-1" strike="noStrike">
              <a:solidFill>
                <a:srgbClr val="0033cc"/>
              </a:solidFill>
              <a:latin typeface="Tahoma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85800" y="1996920"/>
            <a:ext cx="7772040" cy="1431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4400" spc="-1" strike="noStrike">
              <a:solidFill>
                <a:srgbClr val="0033cc"/>
              </a:solidFill>
              <a:latin typeface="Tahoma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85800" y="1996920"/>
            <a:ext cx="7772040" cy="1431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4400" spc="-1" strike="noStrike">
              <a:solidFill>
                <a:srgbClr val="0033cc"/>
              </a:solidFill>
              <a:latin typeface="Tahoma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85800" y="1996920"/>
            <a:ext cx="7772040" cy="1431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4400" spc="-1" strike="noStrike">
              <a:solidFill>
                <a:srgbClr val="0033cc"/>
              </a:solidFill>
              <a:latin typeface="Tahoma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85800" y="1996920"/>
            <a:ext cx="7772040" cy="1431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4400" spc="-1" strike="noStrike">
              <a:solidFill>
                <a:srgbClr val="0033cc"/>
              </a:solidFill>
              <a:latin typeface="Tahoma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85800" y="1996920"/>
            <a:ext cx="7772040" cy="1431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4400" spc="-1" strike="noStrike">
              <a:solidFill>
                <a:srgbClr val="0033cc"/>
              </a:solidFill>
              <a:latin typeface="Tahoma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85800" y="1996920"/>
            <a:ext cx="7772040" cy="1431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4400" spc="-1" strike="noStrike">
              <a:solidFill>
                <a:srgbClr val="0033cc"/>
              </a:solidFill>
              <a:latin typeface="Tahoma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85800" y="1996920"/>
            <a:ext cx="7772040" cy="1431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4400" spc="-1" strike="noStrike">
              <a:solidFill>
                <a:srgbClr val="0033cc"/>
              </a:solidFill>
              <a:latin typeface="Tahoma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85800" y="1996920"/>
            <a:ext cx="7772040" cy="1431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4400" spc="-1" strike="noStrike">
              <a:solidFill>
                <a:srgbClr val="0033cc"/>
              </a:solidFill>
              <a:latin typeface="Tahom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1996920"/>
            <a:ext cx="7772040" cy="1431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4400" spc="-1" strike="noStrike">
              <a:solidFill>
                <a:srgbClr val="0033cc"/>
              </a:solidFill>
              <a:latin typeface="Tahoma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85800" y="1996920"/>
            <a:ext cx="7772040" cy="6638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85800" y="1996920"/>
            <a:ext cx="7772040" cy="1431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4400" spc="-1" strike="noStrike">
              <a:solidFill>
                <a:srgbClr val="0033cc"/>
              </a:solidFill>
              <a:latin typeface="Tahoma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85800" y="1996920"/>
            <a:ext cx="7772040" cy="1431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4400" spc="-1" strike="noStrike">
              <a:solidFill>
                <a:srgbClr val="0033cc"/>
              </a:solidFill>
              <a:latin typeface="Tahoma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85800" y="1996920"/>
            <a:ext cx="7772040" cy="1431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4400" spc="-1" strike="noStrike">
              <a:solidFill>
                <a:srgbClr val="0033cc"/>
              </a:solidFill>
              <a:latin typeface="Tahoma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85800" y="1996920"/>
            <a:ext cx="7772040" cy="1431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4400" spc="-1" strike="noStrike">
              <a:solidFill>
                <a:srgbClr val="0033cc"/>
              </a:solidFill>
              <a:latin typeface="Tahoma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85800" y="1996920"/>
            <a:ext cx="7772040" cy="1431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4400" spc="-1" strike="noStrike">
              <a:solidFill>
                <a:srgbClr val="0033cc"/>
              </a:solidFill>
              <a:latin typeface="Tahoma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85800" y="1996920"/>
            <a:ext cx="7772040" cy="1431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4400" spc="-1" strike="noStrike">
              <a:solidFill>
                <a:srgbClr val="0033cc"/>
              </a:solidFill>
              <a:latin typeface="Tahoma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1996920"/>
            <a:ext cx="7772040" cy="1431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4400" spc="-1" strike="noStrike">
              <a:solidFill>
                <a:srgbClr val="0033cc"/>
              </a:solidFill>
              <a:latin typeface="Tahoma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85800" y="1996920"/>
            <a:ext cx="7772040" cy="1431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4400" spc="-1" strike="noStrike">
              <a:solidFill>
                <a:srgbClr val="0033cc"/>
              </a:solidFill>
              <a:latin typeface="Tahom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85800" y="1996920"/>
            <a:ext cx="7772040" cy="6638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1996920"/>
            <a:ext cx="7772040" cy="1431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4400" spc="-1" strike="noStrike">
              <a:solidFill>
                <a:srgbClr val="0033cc"/>
              </a:solidFill>
              <a:latin typeface="Tahoma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1996920"/>
            <a:ext cx="7772040" cy="1431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4400" spc="-1" strike="noStrike">
              <a:solidFill>
                <a:srgbClr val="0033cc"/>
              </a:solidFill>
              <a:latin typeface="Tahom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1996920"/>
            <a:ext cx="7772040" cy="1431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4400" spc="-1" strike="noStrike">
              <a:solidFill>
                <a:srgbClr val="0033cc"/>
              </a:solidFill>
              <a:latin typeface="Tahoma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285840" y="2803680"/>
            <a:ext cx="1080" cy="3034800"/>
          </a:xfrm>
          <a:custGeom>
            <a:avLst/>
            <a:gdLst/>
            <a:ahLst/>
            <a:rect l="l" t="t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685800" y="1996920"/>
            <a:ext cx="7772040" cy="1431720"/>
          </a:xfrm>
          <a:prstGeom prst="rect">
            <a:avLst/>
          </a:prstGeom>
        </p:spPr>
        <p:txBody>
          <a:bodyPr anchor="b" anchorCtr="1">
            <a:noAutofit/>
          </a:bodyPr>
          <a:p>
            <a:pPr algn="ctr">
              <a:lnSpc>
                <a:spcPct val="100000"/>
              </a:lnSpc>
            </a:pPr>
            <a:r>
              <a:rPr b="0" lang="hr-HR" sz="4400" spc="-1" strike="noStrike">
                <a:solidFill>
                  <a:srgbClr val="ffffff"/>
                </a:solidFill>
                <a:latin typeface="Tahoma"/>
              </a:rPr>
              <a:t>Click to edit Master title style</a:t>
            </a:r>
            <a:endParaRPr b="0" lang="hr-HR" sz="4400" spc="-1" strike="noStrike">
              <a:solidFill>
                <a:srgbClr val="0033cc"/>
              </a:solidFill>
              <a:latin typeface="Tahoma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 anchor="b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45715FD3-DD2B-4323-A95B-78842AAC21E2}" type="slidenum">
              <a:rPr b="0" lang="hr-HR" sz="14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fld id="{1E029B62-1809-4822-B186-7E2436FE51AC}" type="datetime1">
              <a:rPr b="0" lang="hr-HR" sz="1400" spc="-1" strike="noStrike">
                <a:solidFill>
                  <a:srgbClr val="ffffff"/>
                </a:solidFill>
                <a:latin typeface="Arial"/>
              </a:rPr>
              <a:t>14.05.2020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ffffff"/>
                </a:solidFill>
                <a:latin typeface="Tahoma"/>
              </a:rPr>
              <a:t>Kliknite za uređivanje oblika teksta</a:t>
            </a:r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400" spc="-1" strike="noStrike">
                <a:solidFill>
                  <a:srgbClr val="ffffff"/>
                </a:solidFill>
                <a:latin typeface="Tahoma"/>
              </a:rPr>
              <a:t>Druga razina konture</a:t>
            </a:r>
            <a:endParaRPr b="0" lang="hr-HR" sz="2400" spc="-1" strike="noStrike">
              <a:solidFill>
                <a:srgbClr val="ffffff"/>
              </a:solidFill>
              <a:latin typeface="Tahom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solidFill>
                  <a:srgbClr val="ffffff"/>
                </a:solidFill>
                <a:latin typeface="Tahoma"/>
              </a:rPr>
              <a:t>Treća razina konture</a:t>
            </a:r>
            <a:endParaRPr b="0" lang="hr-HR" sz="2000" spc="-1" strike="noStrike">
              <a:solidFill>
                <a:srgbClr val="ffffff"/>
              </a:solidFill>
              <a:latin typeface="Tahom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pc="-1" strike="noStrike">
                <a:solidFill>
                  <a:srgbClr val="ffffff"/>
                </a:solidFill>
                <a:latin typeface="Tahoma"/>
              </a:rPr>
              <a:t>Četvrta razina kontura</a:t>
            </a:r>
            <a:endParaRPr b="0" lang="hr-HR" sz="2000" spc="-1" strike="noStrike">
              <a:solidFill>
                <a:srgbClr val="ffffff"/>
              </a:solidFill>
              <a:latin typeface="Tahom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solidFill>
                  <a:srgbClr val="ffffff"/>
                </a:solidFill>
                <a:latin typeface="Tahoma"/>
              </a:rPr>
              <a:t>Peta razina kontura</a:t>
            </a:r>
            <a:endParaRPr b="0" lang="hr-HR" sz="2000" spc="-1" strike="noStrike">
              <a:solidFill>
                <a:srgbClr val="ffffff"/>
              </a:solidFill>
              <a:latin typeface="Tahom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solidFill>
                  <a:srgbClr val="ffffff"/>
                </a:solidFill>
                <a:latin typeface="Tahoma"/>
              </a:rPr>
              <a:t>Šesta razina kontura</a:t>
            </a:r>
            <a:endParaRPr b="0" lang="hr-HR" sz="2000" spc="-1" strike="noStrike">
              <a:solidFill>
                <a:srgbClr val="ffffff"/>
              </a:solidFill>
              <a:latin typeface="Tahom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solidFill>
                  <a:srgbClr val="ffffff"/>
                </a:solidFill>
                <a:latin typeface="Tahoma"/>
              </a:rPr>
              <a:t>Sedma razina konture</a:t>
            </a:r>
            <a:endParaRPr b="0" lang="hr-HR" sz="2000" spc="-1" strike="noStrike">
              <a:solidFill>
                <a:srgbClr val="ffffff"/>
              </a:solidFill>
              <a:latin typeface="Tahom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fld id="{2FEE68A8-7C29-43C1-AE8A-A6EA25F4B415}" type="datetime1">
              <a:rPr b="0" lang="hr-HR" sz="1400" spc="-1" strike="noStrike">
                <a:solidFill>
                  <a:srgbClr val="ffffff"/>
                </a:solidFill>
                <a:latin typeface="Arial"/>
              </a:rPr>
              <a:t>14.05.2020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 anchor="b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C4F1FD51-AAB3-4595-AFA5-EB861E608DEE}" type="slidenum">
              <a:rPr b="0" lang="hr-HR" sz="14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hr-HR" sz="4400" spc="-1" strike="noStrike">
                <a:solidFill>
                  <a:srgbClr val="0033cc"/>
                </a:solidFill>
                <a:latin typeface="Tahoma"/>
              </a:rPr>
              <a:t>Kliknite za uređivanje oblika naslova teksta</a:t>
            </a:r>
            <a:endParaRPr b="0" lang="hr-HR" sz="4400" spc="-1" strike="noStrike">
              <a:solidFill>
                <a:srgbClr val="0033cc"/>
              </a:solidFill>
              <a:latin typeface="Tahoma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ffffff"/>
                </a:solidFill>
                <a:latin typeface="Tahoma"/>
              </a:rPr>
              <a:t>Kliknite za uređivanje oblika teksta</a:t>
            </a:r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400" spc="-1" strike="noStrike">
                <a:solidFill>
                  <a:srgbClr val="ffffff"/>
                </a:solidFill>
                <a:latin typeface="Tahoma"/>
              </a:rPr>
              <a:t>Druga razina konture</a:t>
            </a:r>
            <a:endParaRPr b="0" lang="hr-HR" sz="2400" spc="-1" strike="noStrike">
              <a:solidFill>
                <a:srgbClr val="ffffff"/>
              </a:solidFill>
              <a:latin typeface="Tahom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solidFill>
                  <a:srgbClr val="ffffff"/>
                </a:solidFill>
                <a:latin typeface="Tahoma"/>
              </a:rPr>
              <a:t>Treća razina konture</a:t>
            </a:r>
            <a:endParaRPr b="0" lang="hr-HR" sz="2000" spc="-1" strike="noStrike">
              <a:solidFill>
                <a:srgbClr val="ffffff"/>
              </a:solidFill>
              <a:latin typeface="Tahom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pc="-1" strike="noStrike">
                <a:solidFill>
                  <a:srgbClr val="ffffff"/>
                </a:solidFill>
                <a:latin typeface="Tahoma"/>
              </a:rPr>
              <a:t>Četvrta razina kontura</a:t>
            </a:r>
            <a:endParaRPr b="0" lang="hr-HR" sz="2000" spc="-1" strike="noStrike">
              <a:solidFill>
                <a:srgbClr val="ffffff"/>
              </a:solidFill>
              <a:latin typeface="Tahom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solidFill>
                  <a:srgbClr val="ffffff"/>
                </a:solidFill>
                <a:latin typeface="Tahoma"/>
              </a:rPr>
              <a:t>Peta razina kontura</a:t>
            </a:r>
            <a:endParaRPr b="0" lang="hr-HR" sz="2000" spc="-1" strike="noStrike">
              <a:solidFill>
                <a:srgbClr val="ffffff"/>
              </a:solidFill>
              <a:latin typeface="Tahom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solidFill>
                  <a:srgbClr val="ffffff"/>
                </a:solidFill>
                <a:latin typeface="Tahoma"/>
              </a:rPr>
              <a:t>Šesta razina kontura</a:t>
            </a:r>
            <a:endParaRPr b="0" lang="hr-HR" sz="2000" spc="-1" strike="noStrike">
              <a:solidFill>
                <a:srgbClr val="ffffff"/>
              </a:solidFill>
              <a:latin typeface="Tahom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solidFill>
                  <a:srgbClr val="ffffff"/>
                </a:solidFill>
                <a:latin typeface="Tahoma"/>
              </a:rPr>
              <a:t>Sedma razina konture</a:t>
            </a:r>
            <a:endParaRPr b="0" lang="hr-HR" sz="2000" spc="-1" strike="noStrike">
              <a:solidFill>
                <a:srgbClr val="ffffff"/>
              </a:solidFill>
              <a:latin typeface="Tahom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91960"/>
            <a:ext cx="8229240" cy="13838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hr-HR" sz="4400" spc="-1" strike="noStrike">
                <a:solidFill>
                  <a:srgbClr val="ffffff"/>
                </a:solidFill>
                <a:latin typeface="Tahoma"/>
              </a:rPr>
              <a:t>Uredite stil naslova matrice</a:t>
            </a:r>
            <a:endParaRPr b="0" lang="hr-HR" sz="4400" spc="-1" strike="noStrike">
              <a:solidFill>
                <a:srgbClr val="0033cc"/>
              </a:solidFill>
              <a:latin typeface="Tahoma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905120"/>
            <a:ext cx="8229240" cy="411444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3300"/>
              </a:buClr>
              <a:buSzPct val="120000"/>
              <a:buFont typeface="Symbol" charset="2"/>
              <a:buChar char=""/>
            </a:pPr>
            <a:r>
              <a:rPr b="0" lang="hr-HR" sz="3200" spc="-1" strike="noStrike">
                <a:solidFill>
                  <a:srgbClr val="ffffff"/>
                </a:solidFill>
                <a:latin typeface="Tahoma"/>
              </a:rPr>
              <a:t>Uredite stilove teksta matrice</a:t>
            </a:r>
            <a:endParaRPr b="0" lang="hr-HR" sz="3200" spc="-1" strike="noStrike">
              <a:solidFill>
                <a:srgbClr val="ffffff"/>
              </a:solidFill>
              <a:latin typeface="Tahoma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Tahoma"/>
              <a:buChar char="–"/>
            </a:pPr>
            <a:r>
              <a:rPr b="0" lang="hr-HR" sz="2800" spc="-1" strike="noStrike">
                <a:solidFill>
                  <a:srgbClr val="ffffff"/>
                </a:solidFill>
                <a:latin typeface="Tahoma"/>
              </a:rPr>
              <a:t>Druga razina</a:t>
            </a:r>
            <a:endParaRPr b="0" lang="hr-HR" sz="2800" spc="-1" strike="noStrike">
              <a:solidFill>
                <a:srgbClr val="ffffff"/>
              </a:solidFill>
              <a:latin typeface="Tahoma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ff3300"/>
              </a:buClr>
              <a:buSzPct val="120000"/>
              <a:buFont typeface="Symbol" charset="2"/>
              <a:buChar char=""/>
            </a:pPr>
            <a:r>
              <a:rPr b="0" lang="hr-HR" sz="2400" spc="-1" strike="noStrike">
                <a:solidFill>
                  <a:srgbClr val="ffffff"/>
                </a:solidFill>
                <a:latin typeface="Tahoma"/>
              </a:rPr>
              <a:t>Treća razina</a:t>
            </a:r>
            <a:endParaRPr b="0" lang="hr-HR" sz="2400" spc="-1" strike="noStrike">
              <a:solidFill>
                <a:srgbClr val="ffffff"/>
              </a:solidFill>
              <a:latin typeface="Tahoma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Tahoma"/>
              <a:buChar char="–"/>
            </a:pPr>
            <a:r>
              <a:rPr b="0" lang="hr-HR" sz="2000" spc="-1" strike="noStrike">
                <a:solidFill>
                  <a:srgbClr val="ffffff"/>
                </a:solidFill>
                <a:latin typeface="Tahoma"/>
              </a:rPr>
              <a:t>Četvrta razina</a:t>
            </a:r>
            <a:endParaRPr b="0" lang="hr-HR" sz="2000" spc="-1" strike="noStrike">
              <a:solidFill>
                <a:srgbClr val="ffffff"/>
              </a:solidFill>
              <a:latin typeface="Tahoma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ff3300"/>
              </a:buClr>
              <a:buSzPct val="80000"/>
              <a:buFont typeface="Wingdings" charset="2"/>
              <a:buChar char=""/>
            </a:pPr>
            <a:r>
              <a:rPr b="0" lang="hr-HR" sz="2000" spc="-1" strike="noStrike">
                <a:solidFill>
                  <a:srgbClr val="ffffff"/>
                </a:solidFill>
                <a:latin typeface="Tahoma"/>
              </a:rPr>
              <a:t>Peta razina</a:t>
            </a:r>
            <a:endParaRPr b="0" lang="hr-HR" sz="2000" spc="-1" strike="noStrike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fld id="{3F2503A5-1357-4E79-91C1-59A505A68BB8}" type="datetime1">
              <a:rPr b="0" lang="hr-HR" sz="1400" spc="-1" strike="noStrike">
                <a:solidFill>
                  <a:srgbClr val="ffffff"/>
                </a:solidFill>
                <a:latin typeface="Arial"/>
              </a:rPr>
              <a:t>14.05.2020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 anchor="b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F698BB36-0820-4EFD-A019-8D18067D484D}" type="slidenum">
              <a:rPr b="0" lang="hr-HR" sz="14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hr-H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image" Target="../media/image25.pn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jpeg"/><Relationship Id="rId3" Type="http://schemas.openxmlformats.org/officeDocument/2006/relationships/image" Target="../media/image30.png"/><Relationship Id="rId4" Type="http://schemas.openxmlformats.org/officeDocument/2006/relationships/image" Target="../media/image31.jpeg"/><Relationship Id="rId5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jpe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539640" y="981000"/>
            <a:ext cx="7918200" cy="866520"/>
          </a:xfrm>
          <a:prstGeom prst="rect">
            <a:avLst/>
          </a:prstGeom>
          <a:noFill/>
          <a:ln>
            <a:noFill/>
          </a:ln>
        </p:spPr>
        <p:txBody>
          <a:bodyPr anchor="b" anchorCtr="1">
            <a:noAutofit/>
          </a:bodyPr>
          <a:p>
            <a:pPr algn="ctr">
              <a:lnSpc>
                <a:spcPct val="100000"/>
              </a:lnSpc>
            </a:pPr>
            <a:r>
              <a:rPr b="0" lang="hr-HR" sz="4000" spc="-1" strike="noStrike">
                <a:solidFill>
                  <a:srgbClr val="000000"/>
                </a:solidFill>
                <a:latin typeface="Tahoma"/>
              </a:rPr>
              <a:t>PRIMORSKI DIJELOVI REPUBLIKE HRVATSKE</a:t>
            </a:r>
            <a:endParaRPr b="0" lang="hr-HR" sz="4000" spc="-1" strike="noStrike">
              <a:solidFill>
                <a:srgbClr val="0033cc"/>
              </a:solidFill>
              <a:latin typeface="Tahoma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1403280" y="3500280"/>
            <a:ext cx="6552720" cy="23047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spcBef>
                <a:spcPts val="961"/>
              </a:spcBef>
            </a:pPr>
            <a:r>
              <a:rPr b="0" lang="hr-HR" sz="4800" spc="-1" strike="noStrike">
                <a:solidFill>
                  <a:srgbClr val="000000"/>
                </a:solidFill>
                <a:latin typeface="Tahoma"/>
              </a:rPr>
              <a:t>KULTURNO POVIJESNE ZNAMENITOSTI</a:t>
            </a:r>
            <a:endParaRPr b="0" lang="hr-HR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nodeType="clickEffect" fill="hold">
                      <p:stCondLst>
                        <p:cond delay="indefinite"/>
                      </p:stCondLst>
                      <p:childTnLst>
                        <p:par>
                          <p:cTn id="1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fld id="{048E800F-F873-42C0-8E79-6F3ED1E599B7}" type="datetime1">
              <a:rPr b="0" lang="hr-HR" sz="1400" spc="-1" strike="noStrike">
                <a:solidFill>
                  <a:srgbClr val="ffffff"/>
                </a:solidFill>
                <a:latin typeface="Arial"/>
              </a:rPr>
              <a:t>14.05.2020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181" name="TextShape 2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76B50754-1863-47D7-8A49-03DBE60E4154}" type="slidenum">
              <a:rPr b="0" lang="hr-HR" sz="14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hr-HR" sz="1400" spc="-1" strike="noStrike">
              <a:latin typeface="Times New Roman"/>
            </a:endParaRPr>
          </a:p>
        </p:txBody>
      </p:sp>
      <p:pic>
        <p:nvPicPr>
          <p:cNvPr id="182" name="Picture 4" descr=""/>
          <p:cNvPicPr/>
          <p:nvPr/>
        </p:nvPicPr>
        <p:blipFill>
          <a:blip r:embed="rId1"/>
          <a:stretch/>
        </p:blipFill>
        <p:spPr>
          <a:xfrm>
            <a:off x="179280" y="404640"/>
            <a:ext cx="4066920" cy="2715840"/>
          </a:xfrm>
          <a:prstGeom prst="rect">
            <a:avLst/>
          </a:prstGeom>
          <a:ln w="38160">
            <a:solidFill>
              <a:srgbClr val="000000"/>
            </a:solidFill>
            <a:miter/>
          </a:ln>
        </p:spPr>
      </p:pic>
      <p:pic>
        <p:nvPicPr>
          <p:cNvPr id="183" name="Picture 7" descr=""/>
          <p:cNvPicPr/>
          <p:nvPr/>
        </p:nvPicPr>
        <p:blipFill>
          <a:blip r:embed="rId2"/>
          <a:stretch/>
        </p:blipFill>
        <p:spPr>
          <a:xfrm>
            <a:off x="6372360" y="404640"/>
            <a:ext cx="2493720" cy="3936600"/>
          </a:xfrm>
          <a:prstGeom prst="rect">
            <a:avLst/>
          </a:prstGeom>
          <a:ln w="38160">
            <a:solidFill>
              <a:srgbClr val="000000"/>
            </a:solidFill>
            <a:miter/>
          </a:ln>
        </p:spPr>
      </p:pic>
      <p:sp>
        <p:nvSpPr>
          <p:cNvPr id="184" name="CustomShape 3"/>
          <p:cNvSpPr/>
          <p:nvPr/>
        </p:nvSpPr>
        <p:spPr>
          <a:xfrm>
            <a:off x="395280" y="0"/>
            <a:ext cx="1439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hr-HR" sz="1800" spc="-1" strike="noStrike">
                <a:solidFill>
                  <a:srgbClr val="000000"/>
                </a:solidFill>
                <a:latin typeface="Arial"/>
              </a:rPr>
              <a:t>Dubrovnik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185" name="CustomShape 4"/>
          <p:cNvSpPr/>
          <p:nvPr/>
        </p:nvSpPr>
        <p:spPr>
          <a:xfrm>
            <a:off x="6516720" y="0"/>
            <a:ext cx="1944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hr-HR" sz="1800" spc="-1" strike="noStrike">
                <a:solidFill>
                  <a:srgbClr val="000000"/>
                </a:solidFill>
                <a:latin typeface="Arial"/>
              </a:rPr>
              <a:t>Stradun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186" name="CustomShape 5"/>
          <p:cNvSpPr/>
          <p:nvPr/>
        </p:nvSpPr>
        <p:spPr>
          <a:xfrm>
            <a:off x="4284720" y="1268280"/>
            <a:ext cx="1944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hr-HR" sz="1800" spc="-1" strike="noStrike">
                <a:solidFill>
                  <a:srgbClr val="000000"/>
                </a:solidFill>
                <a:latin typeface="Arial"/>
              </a:rPr>
              <a:t>crkva sv. Vlahe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187" name="CustomShape 6"/>
          <p:cNvSpPr/>
          <p:nvPr/>
        </p:nvSpPr>
        <p:spPr>
          <a:xfrm>
            <a:off x="539640" y="3429000"/>
            <a:ext cx="26650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hr-HR" sz="1800" spc="-1" strike="noStrike">
                <a:solidFill>
                  <a:srgbClr val="000000"/>
                </a:solidFill>
                <a:latin typeface="Arial"/>
              </a:rPr>
              <a:t>dubrovačke zidine</a:t>
            </a:r>
            <a:endParaRPr b="0" lang="hr-HR" sz="1800" spc="-1" strike="noStrike">
              <a:latin typeface="Arial"/>
            </a:endParaRPr>
          </a:p>
        </p:txBody>
      </p:sp>
      <p:pic>
        <p:nvPicPr>
          <p:cNvPr id="188" name="Picture 13" descr=""/>
          <p:cNvPicPr/>
          <p:nvPr/>
        </p:nvPicPr>
        <p:blipFill>
          <a:blip r:embed="rId3"/>
          <a:stretch/>
        </p:blipFill>
        <p:spPr>
          <a:xfrm>
            <a:off x="4500720" y="3933720"/>
            <a:ext cx="3600000" cy="2700000"/>
          </a:xfrm>
          <a:prstGeom prst="rect">
            <a:avLst/>
          </a:prstGeom>
          <a:ln w="38160">
            <a:solidFill>
              <a:srgbClr val="000000"/>
            </a:solidFill>
            <a:miter/>
          </a:ln>
        </p:spPr>
      </p:pic>
      <p:pic>
        <p:nvPicPr>
          <p:cNvPr id="189" name="Picture 14" descr=""/>
          <p:cNvPicPr/>
          <p:nvPr/>
        </p:nvPicPr>
        <p:blipFill>
          <a:blip r:embed="rId4"/>
          <a:stretch/>
        </p:blipFill>
        <p:spPr>
          <a:xfrm>
            <a:off x="179280" y="3860640"/>
            <a:ext cx="3924000" cy="2792160"/>
          </a:xfrm>
          <a:prstGeom prst="rect">
            <a:avLst/>
          </a:prstGeom>
          <a:ln w="38160">
            <a:solidFill>
              <a:srgbClr val="000000"/>
            </a:solidFill>
            <a:miter/>
          </a:ln>
        </p:spPr>
      </p:pic>
      <p:pic>
        <p:nvPicPr>
          <p:cNvPr id="190" name="Picture 15" descr=""/>
          <p:cNvPicPr/>
          <p:nvPr/>
        </p:nvPicPr>
        <p:blipFill>
          <a:blip r:embed="rId5"/>
          <a:stretch/>
        </p:blipFill>
        <p:spPr>
          <a:xfrm>
            <a:off x="2987640" y="1700280"/>
            <a:ext cx="3671640" cy="2889000"/>
          </a:xfrm>
          <a:prstGeom prst="rect">
            <a:avLst/>
          </a:prstGeom>
          <a:ln w="38160">
            <a:solidFill>
              <a:srgbClr val="000000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40" dur="indefinite" restart="never" nodeType="tmRoot">
          <p:childTnLst>
            <p:seq>
              <p:cTn id="241" dur="indefinite" nodeType="mainSeq">
                <p:childTnLst>
                  <p:par>
                    <p:cTn id="242" nodeType="clickEffect" fill="hold">
                      <p:stCondLst>
                        <p:cond delay="indefinite"/>
                      </p:stCondLst>
                      <p:childTnLst>
                        <p:par>
                          <p:cTn id="24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44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6" dur="5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7" dur="5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nodeType="clickEffect" fill="hold">
                      <p:stCondLst>
                        <p:cond delay="indefinite"/>
                      </p:stCondLst>
                      <p:childTnLst>
                        <p:par>
                          <p:cTn id="24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50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5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nodeType="clickEffect" fill="hold">
                      <p:stCondLst>
                        <p:cond delay="indefinite"/>
                      </p:stCondLst>
                      <p:childTnLst>
                        <p:par>
                          <p:cTn id="25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55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7" dur="5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8" dur="5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nodeType="clickEffect" fill="hold">
                      <p:stCondLst>
                        <p:cond delay="indefinite"/>
                      </p:stCondLst>
                      <p:childTnLst>
                        <p:par>
                          <p:cTn id="26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61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3" dur="5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4" dur="5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nodeType="clickEffect" fill="hold">
                      <p:stCondLst>
                        <p:cond delay="indefinite"/>
                      </p:stCondLst>
                      <p:childTnLst>
                        <p:par>
                          <p:cTn id="26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67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6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nodeType="clickEffect" fill="hold">
                      <p:stCondLst>
                        <p:cond delay="indefinite"/>
                      </p:stCondLst>
                      <p:childTnLst>
                        <p:par>
                          <p:cTn id="27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72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4" dur="5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5" dur="5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nodeType="clickEffect" fill="hold">
                      <p:stCondLst>
                        <p:cond delay="indefinite"/>
                      </p:stCondLst>
                      <p:childTnLst>
                        <p:par>
                          <p:cTn id="27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78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8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nodeType="clickEffect" fill="hold">
                      <p:stCondLst>
                        <p:cond delay="indefinite"/>
                      </p:stCondLst>
                      <p:childTnLst>
                        <p:par>
                          <p:cTn id="28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83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5" dur="5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6" dur="5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nodeType="clickEffect" fill="hold">
                      <p:stCondLst>
                        <p:cond delay="indefinite"/>
                      </p:stCondLst>
                      <p:childTnLst>
                        <p:par>
                          <p:cTn id="28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89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9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fld id="{D40402DF-9800-4AE2-8D2C-66A105A0C5D1}" type="datetime1">
              <a:rPr b="0" lang="hr-HR" sz="1400" spc="-1" strike="noStrike">
                <a:solidFill>
                  <a:srgbClr val="ffffff"/>
                </a:solidFill>
                <a:latin typeface="Arial"/>
              </a:rPr>
              <a:t>14.05.2020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192" name="TextShape 2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5AE7745B-30FB-449F-A809-50039AFBE6D5}" type="slidenum">
              <a:rPr b="0" lang="hr-HR" sz="14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193" name="TextShape 3"/>
          <p:cNvSpPr txBox="1"/>
          <p:nvPr/>
        </p:nvSpPr>
        <p:spPr>
          <a:xfrm>
            <a:off x="4067280" y="260280"/>
            <a:ext cx="1584000" cy="4312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hr-HR" sz="1800" spc="-1" strike="noStrike">
                <a:solidFill>
                  <a:srgbClr val="000000"/>
                </a:solidFill>
                <a:latin typeface="Arial"/>
              </a:rPr>
              <a:t>Marin Držić</a:t>
            </a:r>
            <a:endParaRPr b="0" lang="hr-HR" sz="1800" spc="-1" strike="noStrike">
              <a:solidFill>
                <a:srgbClr val="0033cc"/>
              </a:solidFill>
              <a:latin typeface="Tahoma"/>
            </a:endParaRPr>
          </a:p>
        </p:txBody>
      </p:sp>
      <p:pic>
        <p:nvPicPr>
          <p:cNvPr id="194" name="Picture 3" descr=""/>
          <p:cNvPicPr/>
          <p:nvPr/>
        </p:nvPicPr>
        <p:blipFill>
          <a:blip r:embed="rId1"/>
          <a:stretch/>
        </p:blipFill>
        <p:spPr>
          <a:xfrm>
            <a:off x="611280" y="692280"/>
            <a:ext cx="4906440" cy="2698560"/>
          </a:xfrm>
          <a:prstGeom prst="rect">
            <a:avLst/>
          </a:prstGeom>
          <a:ln w="38160">
            <a:solidFill>
              <a:srgbClr val="000000"/>
            </a:solidFill>
            <a:miter/>
          </a:ln>
        </p:spPr>
      </p:pic>
      <p:pic>
        <p:nvPicPr>
          <p:cNvPr id="195" name="Picture 5" descr=""/>
          <p:cNvPicPr/>
          <p:nvPr/>
        </p:nvPicPr>
        <p:blipFill>
          <a:blip r:embed="rId2"/>
          <a:stretch/>
        </p:blipFill>
        <p:spPr>
          <a:xfrm>
            <a:off x="6084720" y="981000"/>
            <a:ext cx="2742840" cy="3314520"/>
          </a:xfrm>
          <a:prstGeom prst="rect">
            <a:avLst/>
          </a:prstGeom>
          <a:ln w="38160">
            <a:solidFill>
              <a:srgbClr val="000000"/>
            </a:solidFill>
            <a:miter/>
          </a:ln>
        </p:spPr>
      </p:pic>
      <p:sp>
        <p:nvSpPr>
          <p:cNvPr id="196" name="CustomShape 4"/>
          <p:cNvSpPr/>
          <p:nvPr/>
        </p:nvSpPr>
        <p:spPr>
          <a:xfrm>
            <a:off x="6372360" y="549360"/>
            <a:ext cx="1728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hr-HR" sz="1800" spc="-1" strike="noStrike">
                <a:solidFill>
                  <a:srgbClr val="000000"/>
                </a:solidFill>
                <a:latin typeface="Arial"/>
              </a:rPr>
              <a:t>Ivan Gundulić</a:t>
            </a:r>
            <a:endParaRPr b="0" lang="hr-HR" sz="1800" spc="-1" strike="noStrike">
              <a:latin typeface="Arial"/>
            </a:endParaRPr>
          </a:p>
        </p:txBody>
      </p:sp>
      <p:pic>
        <p:nvPicPr>
          <p:cNvPr id="197" name="Picture 7" descr=""/>
          <p:cNvPicPr/>
          <p:nvPr/>
        </p:nvPicPr>
        <p:blipFill>
          <a:blip r:embed="rId3"/>
          <a:stretch/>
        </p:blipFill>
        <p:spPr>
          <a:xfrm>
            <a:off x="3851280" y="4005360"/>
            <a:ext cx="2190240" cy="2628720"/>
          </a:xfrm>
          <a:prstGeom prst="rect">
            <a:avLst/>
          </a:prstGeom>
          <a:ln w="38160">
            <a:solidFill>
              <a:srgbClr val="000000"/>
            </a:solidFill>
            <a:miter/>
          </a:ln>
        </p:spPr>
      </p:pic>
      <p:sp>
        <p:nvSpPr>
          <p:cNvPr id="198" name="CustomShape 5"/>
          <p:cNvSpPr/>
          <p:nvPr/>
        </p:nvSpPr>
        <p:spPr>
          <a:xfrm>
            <a:off x="6300720" y="6093000"/>
            <a:ext cx="20142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hr-HR" sz="1800" spc="-1" strike="noStrike">
                <a:solidFill>
                  <a:srgbClr val="000000"/>
                </a:solidFill>
                <a:latin typeface="Arial"/>
              </a:rPr>
              <a:t>Marko Marulić</a:t>
            </a:r>
            <a:endParaRPr b="0" lang="hr-HR" sz="1800" spc="-1" strike="noStrike">
              <a:latin typeface="Arial"/>
            </a:endParaRPr>
          </a:p>
        </p:txBody>
      </p:sp>
      <p:pic>
        <p:nvPicPr>
          <p:cNvPr id="199" name="Picture 10" descr=""/>
          <p:cNvPicPr/>
          <p:nvPr/>
        </p:nvPicPr>
        <p:blipFill>
          <a:blip r:embed="rId4"/>
          <a:stretch/>
        </p:blipFill>
        <p:spPr>
          <a:xfrm>
            <a:off x="684360" y="3645000"/>
            <a:ext cx="1904760" cy="2895120"/>
          </a:xfrm>
          <a:prstGeom prst="rect">
            <a:avLst/>
          </a:prstGeom>
          <a:ln w="38160">
            <a:solidFill>
              <a:srgbClr val="000000"/>
            </a:solidFill>
            <a:miter/>
          </a:ln>
        </p:spPr>
      </p:pic>
      <p:sp>
        <p:nvSpPr>
          <p:cNvPr id="200" name="CustomShape 6"/>
          <p:cNvSpPr/>
          <p:nvPr/>
        </p:nvSpPr>
        <p:spPr>
          <a:xfrm>
            <a:off x="2556000" y="3645000"/>
            <a:ext cx="1944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hr-HR" sz="1800" spc="-1" strike="noStrike">
                <a:solidFill>
                  <a:srgbClr val="000000"/>
                </a:solidFill>
                <a:latin typeface="Arial"/>
              </a:rPr>
              <a:t>Ruđer Bošković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201" name="CustomShape 7"/>
          <p:cNvSpPr/>
          <p:nvPr/>
        </p:nvSpPr>
        <p:spPr>
          <a:xfrm>
            <a:off x="324000" y="189000"/>
            <a:ext cx="251892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100"/>
              </a:spcBef>
            </a:pPr>
            <a:r>
              <a:rPr b="1" lang="hr-HR" sz="2200" spc="-1" strike="noStrike">
                <a:solidFill>
                  <a:srgbClr val="000000"/>
                </a:solidFill>
                <a:latin typeface="Tahoma"/>
              </a:rPr>
              <a:t>Značajne osobe</a:t>
            </a:r>
            <a:endParaRPr b="0" lang="hr-HR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2" dur="indefinite" restart="never" nodeType="tmRoot">
          <p:childTnLst>
            <p:seq>
              <p:cTn id="293" dur="indefinite" nodeType="mainSeq">
                <p:childTnLst>
                  <p:par>
                    <p:cTn id="294" nodeType="clickEffect" fill="hold">
                      <p:stCondLst>
                        <p:cond delay="indefinite"/>
                      </p:stCondLst>
                      <p:childTnLst>
                        <p:par>
                          <p:cTn id="29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96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9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nodeType="clickEffect" fill="hold">
                      <p:stCondLst>
                        <p:cond delay="indefinite"/>
                      </p:stCondLst>
                      <p:childTnLst>
                        <p:par>
                          <p:cTn id="30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01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3" dur="5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4" dur="5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nodeType="clickEffect" fill="hold">
                      <p:stCondLst>
                        <p:cond delay="indefinite"/>
                      </p:stCondLst>
                      <p:childTnLst>
                        <p:par>
                          <p:cTn id="30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07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30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nodeType="clickEffect" fill="hold">
                      <p:stCondLst>
                        <p:cond delay="indefinite"/>
                      </p:stCondLst>
                      <p:childTnLst>
                        <p:par>
                          <p:cTn id="31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12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4" dur="5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5" dur="5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nodeType="clickEffect" fill="hold">
                      <p:stCondLst>
                        <p:cond delay="indefinite"/>
                      </p:stCondLst>
                      <p:childTnLst>
                        <p:par>
                          <p:cTn id="31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18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32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nodeType="clickEffect" fill="hold">
                      <p:stCondLst>
                        <p:cond delay="indefinite"/>
                      </p:stCondLst>
                      <p:childTnLst>
                        <p:par>
                          <p:cTn id="32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23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5" dur="5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6" dur="5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nodeType="clickEffect" fill="hold">
                      <p:stCondLst>
                        <p:cond delay="indefinite"/>
                      </p:stCondLst>
                      <p:childTnLst>
                        <p:par>
                          <p:cTn id="32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29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33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nodeType="clickEffect" fill="hold">
                      <p:stCondLst>
                        <p:cond delay="indefinite"/>
                      </p:stCondLst>
                      <p:childTnLst>
                        <p:par>
                          <p:cTn id="33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34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6" dur="5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7" dur="5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nodeType="clickEffect" fill="hold">
                      <p:stCondLst>
                        <p:cond delay="indefinite"/>
                      </p:stCondLst>
                      <p:childTnLst>
                        <p:par>
                          <p:cTn id="33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40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34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fld id="{DD6378F3-11CF-4112-9720-FE7B0E97D998}" type="datetime1">
              <a:rPr b="0" lang="hr-HR" sz="1400" spc="-1" strike="noStrike">
                <a:solidFill>
                  <a:srgbClr val="ffffff"/>
                </a:solidFill>
                <a:latin typeface="Arial"/>
              </a:rPr>
              <a:t>14.05.2020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203" name="TextShape 2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C4EFE8CA-FE6B-46E7-956A-F5689D90A208}" type="slidenum">
              <a:rPr b="0" lang="hr-HR" sz="14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hr-HR" sz="1400" spc="-1" strike="noStrike">
              <a:latin typeface="Times New Roman"/>
            </a:endParaRPr>
          </a:p>
        </p:txBody>
      </p:sp>
      <p:pic>
        <p:nvPicPr>
          <p:cNvPr id="204" name="Picture 4" descr=""/>
          <p:cNvPicPr/>
          <p:nvPr/>
        </p:nvPicPr>
        <p:blipFill>
          <a:blip r:embed="rId1"/>
          <a:stretch/>
        </p:blipFill>
        <p:spPr>
          <a:xfrm>
            <a:off x="4572000" y="3860640"/>
            <a:ext cx="4285800" cy="2552400"/>
          </a:xfrm>
          <a:prstGeom prst="rect">
            <a:avLst/>
          </a:prstGeom>
          <a:ln w="38160">
            <a:solidFill>
              <a:srgbClr val="000000"/>
            </a:solidFill>
            <a:miter/>
          </a:ln>
        </p:spPr>
      </p:pic>
      <p:pic>
        <p:nvPicPr>
          <p:cNvPr id="205" name="Picture 6" descr=""/>
          <p:cNvPicPr/>
          <p:nvPr/>
        </p:nvPicPr>
        <p:blipFill>
          <a:blip r:embed="rId2"/>
          <a:stretch/>
        </p:blipFill>
        <p:spPr>
          <a:xfrm>
            <a:off x="539640" y="981000"/>
            <a:ext cx="4571640" cy="2599920"/>
          </a:xfrm>
          <a:prstGeom prst="rect">
            <a:avLst/>
          </a:prstGeom>
          <a:ln w="38160">
            <a:solidFill>
              <a:srgbClr val="000000"/>
            </a:solidFill>
            <a:miter/>
          </a:ln>
        </p:spPr>
      </p:pic>
      <p:sp>
        <p:nvSpPr>
          <p:cNvPr id="206" name="CustomShape 3"/>
          <p:cNvSpPr/>
          <p:nvPr/>
        </p:nvSpPr>
        <p:spPr>
          <a:xfrm>
            <a:off x="826920" y="549360"/>
            <a:ext cx="1944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hr-HR" sz="1800" spc="-1" strike="noStrike">
                <a:solidFill>
                  <a:srgbClr val="000000"/>
                </a:solidFill>
                <a:latin typeface="Arial"/>
              </a:rPr>
              <a:t>Korčula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207" name="CustomShape 4"/>
          <p:cNvSpPr/>
          <p:nvPr/>
        </p:nvSpPr>
        <p:spPr>
          <a:xfrm>
            <a:off x="7451640" y="3429000"/>
            <a:ext cx="1223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hr-HR" sz="1800" spc="-1" strike="noStrike">
                <a:solidFill>
                  <a:srgbClr val="000000"/>
                </a:solidFill>
                <a:latin typeface="Arial"/>
              </a:rPr>
              <a:t>moreška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43" dur="indefinite" restart="never" nodeType="tmRoot">
          <p:childTnLst>
            <p:seq>
              <p:cTn id="344" dur="indefinite" nodeType="mainSeq">
                <p:childTnLst>
                  <p:par>
                    <p:cTn id="345" nodeType="clickEffect" fill="hold">
                      <p:stCondLst>
                        <p:cond delay="indefinite"/>
                      </p:stCondLst>
                      <p:childTnLst>
                        <p:par>
                          <p:cTn id="34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47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9" dur="5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0" dur="5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nodeType="clickEffect" fill="hold">
                      <p:stCondLst>
                        <p:cond delay="indefinite"/>
                      </p:stCondLst>
                      <p:childTnLst>
                        <p:par>
                          <p:cTn id="35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53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35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nodeType="clickEffect" fill="hold">
                      <p:stCondLst>
                        <p:cond delay="indefinite"/>
                      </p:stCondLst>
                      <p:childTnLst>
                        <p:par>
                          <p:cTn id="35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58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0" dur="5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1" dur="5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nodeType="clickEffect" fill="hold">
                      <p:stCondLst>
                        <p:cond delay="indefinite"/>
                      </p:stCondLst>
                      <p:childTnLst>
                        <p:par>
                          <p:cTn id="36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64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366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fld id="{32CD7A8E-6B51-4C8A-BBBF-88AAAAC108E0}" type="datetime1">
              <a:rPr b="0" lang="hr-HR" sz="1400" spc="-1" strike="noStrike">
                <a:solidFill>
                  <a:srgbClr val="ffffff"/>
                </a:solidFill>
                <a:latin typeface="Arial"/>
              </a:rPr>
              <a:t>14.05.2020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209" name="TextShape 2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20A82195-A492-4D11-AD85-DE353A015358}" type="slidenum">
              <a:rPr b="0" lang="hr-HR" sz="14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210" name="CustomShape 3"/>
          <p:cNvSpPr/>
          <p:nvPr/>
        </p:nvSpPr>
        <p:spPr>
          <a:xfrm>
            <a:off x="250920" y="2565360"/>
            <a:ext cx="1944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hr-HR" sz="1800" spc="-1" strike="noStrike">
                <a:solidFill>
                  <a:srgbClr val="000000"/>
                </a:solidFill>
                <a:latin typeface="Arial"/>
              </a:rPr>
              <a:t>Sinj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211" name="CustomShape 4"/>
          <p:cNvSpPr/>
          <p:nvPr/>
        </p:nvSpPr>
        <p:spPr>
          <a:xfrm>
            <a:off x="7164360" y="836640"/>
            <a:ext cx="15109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hr-HR" sz="1800" spc="-1" strike="noStrike">
                <a:solidFill>
                  <a:srgbClr val="000000"/>
                </a:solidFill>
                <a:latin typeface="Arial"/>
              </a:rPr>
              <a:t>sinjska alka</a:t>
            </a:r>
            <a:endParaRPr b="0" lang="hr-HR" sz="1800" spc="-1" strike="noStrike">
              <a:latin typeface="Arial"/>
            </a:endParaRPr>
          </a:p>
        </p:txBody>
      </p:sp>
      <p:pic>
        <p:nvPicPr>
          <p:cNvPr id="212" name="Picture 6" descr=""/>
          <p:cNvPicPr/>
          <p:nvPr/>
        </p:nvPicPr>
        <p:blipFill>
          <a:blip r:embed="rId1"/>
          <a:stretch/>
        </p:blipFill>
        <p:spPr>
          <a:xfrm>
            <a:off x="179280" y="3068640"/>
            <a:ext cx="5292360" cy="3528720"/>
          </a:xfrm>
          <a:prstGeom prst="rect">
            <a:avLst/>
          </a:prstGeom>
          <a:ln w="38160">
            <a:solidFill>
              <a:srgbClr val="000000"/>
            </a:solidFill>
            <a:miter/>
          </a:ln>
        </p:spPr>
      </p:pic>
      <p:pic>
        <p:nvPicPr>
          <p:cNvPr id="213" name="Picture 8" descr=""/>
          <p:cNvPicPr/>
          <p:nvPr/>
        </p:nvPicPr>
        <p:blipFill>
          <a:blip r:embed="rId2"/>
          <a:stretch/>
        </p:blipFill>
        <p:spPr>
          <a:xfrm>
            <a:off x="5003640" y="1268280"/>
            <a:ext cx="3809520" cy="3809520"/>
          </a:xfrm>
          <a:prstGeom prst="rect">
            <a:avLst/>
          </a:prstGeom>
          <a:ln w="38160">
            <a:solidFill>
              <a:srgbClr val="000000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67" dur="indefinite" restart="never" nodeType="tmRoot">
          <p:childTnLst>
            <p:seq>
              <p:cTn id="368" dur="indefinite" nodeType="mainSeq">
                <p:childTnLst>
                  <p:par>
                    <p:cTn id="369" nodeType="clickEffect" fill="hold">
                      <p:stCondLst>
                        <p:cond delay="indefinite"/>
                      </p:stCondLst>
                      <p:childTnLst>
                        <p:par>
                          <p:cTn id="37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71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3" dur="5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4" dur="5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nodeType="clickEffect" fill="hold">
                      <p:stCondLst>
                        <p:cond delay="indefinite"/>
                      </p:stCondLst>
                      <p:childTnLst>
                        <p:par>
                          <p:cTn id="37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77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37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nodeType="clickEffect" fill="hold">
                      <p:stCondLst>
                        <p:cond delay="indefinite"/>
                      </p:stCondLst>
                      <p:childTnLst>
                        <p:par>
                          <p:cTn id="38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82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4" dur="5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5" dur="5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nodeType="clickEffect" fill="hold">
                      <p:stCondLst>
                        <p:cond delay="indefinite"/>
                      </p:stCondLst>
                      <p:childTnLst>
                        <p:par>
                          <p:cTn id="38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88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39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fld id="{BA3411E6-AFE4-447B-95EB-365D74B9C751}" type="datetime1">
              <a:rPr b="0" lang="hr-HR" sz="1400" spc="-1" strike="noStrike">
                <a:solidFill>
                  <a:srgbClr val="ffffff"/>
                </a:solidFill>
                <a:latin typeface="Arial"/>
              </a:rPr>
              <a:t>14.05.2020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215" name="TextShape 2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96C76A15-0539-4A85-A201-4693895EF386}" type="slidenum">
              <a:rPr b="0" lang="hr-HR" sz="14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hr-HR" sz="1400" spc="-1" strike="noStrike">
              <a:latin typeface="Times New Roman"/>
            </a:endParaRPr>
          </a:p>
        </p:txBody>
      </p:sp>
      <p:pic>
        <p:nvPicPr>
          <p:cNvPr id="216" name="Picture 4" descr=""/>
          <p:cNvPicPr/>
          <p:nvPr/>
        </p:nvPicPr>
        <p:blipFill>
          <a:blip r:embed="rId1"/>
          <a:stretch/>
        </p:blipFill>
        <p:spPr>
          <a:xfrm>
            <a:off x="2048040" y="1538280"/>
            <a:ext cx="5047920" cy="3781080"/>
          </a:xfrm>
          <a:prstGeom prst="rect">
            <a:avLst/>
          </a:prstGeom>
          <a:ln w="38160">
            <a:solidFill>
              <a:srgbClr val="000000"/>
            </a:solidFill>
            <a:miter/>
          </a:ln>
        </p:spPr>
      </p:pic>
      <p:sp>
        <p:nvSpPr>
          <p:cNvPr id="217" name="CustomShape 3"/>
          <p:cNvSpPr/>
          <p:nvPr/>
        </p:nvSpPr>
        <p:spPr>
          <a:xfrm>
            <a:off x="2195640" y="981000"/>
            <a:ext cx="1944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hr-HR" sz="1800" spc="-1" strike="noStrike">
                <a:solidFill>
                  <a:srgbClr val="000000"/>
                </a:solidFill>
                <a:latin typeface="Arial"/>
              </a:rPr>
              <a:t>kažun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91" dur="indefinite" restart="never" nodeType="tmRoot">
          <p:childTnLst>
            <p:seq>
              <p:cTn id="392" dur="indefinite" nodeType="mainSeq">
                <p:childTnLst>
                  <p:par>
                    <p:cTn id="393" nodeType="clickEffect" fill="hold">
                      <p:stCondLst>
                        <p:cond delay="indefinite"/>
                      </p:stCondLst>
                      <p:childTnLst>
                        <p:par>
                          <p:cTn id="39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95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7" dur="5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8" dur="5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nodeType="clickEffect" fill="hold">
                      <p:stCondLst>
                        <p:cond delay="indefinite"/>
                      </p:stCondLst>
                      <p:childTnLst>
                        <p:par>
                          <p:cTn id="40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01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40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685800" y="1996920"/>
            <a:ext cx="7772040" cy="1431720"/>
          </a:xfrm>
          <a:prstGeom prst="rect">
            <a:avLst/>
          </a:prstGeom>
          <a:noFill/>
          <a:ln>
            <a:noFill/>
          </a:ln>
        </p:spPr>
        <p:txBody>
          <a:bodyPr anchor="b" anchorCtr="1">
            <a:noAutofit/>
          </a:bodyPr>
          <a:p>
            <a:pPr algn="ctr">
              <a:lnSpc>
                <a:spcPct val="100000"/>
              </a:lnSpc>
            </a:pPr>
            <a:r>
              <a:rPr b="0" lang="hr-HR" sz="4400" spc="-1" strike="noStrike">
                <a:solidFill>
                  <a:srgbClr val="ffffff"/>
                </a:solidFill>
                <a:latin typeface="Tahoma"/>
              </a:rPr>
              <a:t>Autor: Jaca</a:t>
            </a:r>
            <a:endParaRPr b="0" lang="hr-HR" sz="4400" spc="-1" strike="noStrike">
              <a:solidFill>
                <a:srgbClr val="0033cc"/>
              </a:solidFill>
              <a:latin typeface="Tahoma"/>
            </a:endParaRPr>
          </a:p>
        </p:txBody>
      </p:sp>
      <p:sp>
        <p:nvSpPr>
          <p:cNvPr id="219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0" lang="hr-HR" sz="3200" spc="-1" strike="noStrike">
                <a:solidFill>
                  <a:srgbClr val="ffffff"/>
                </a:solidFill>
                <a:latin typeface="Tahoma"/>
              </a:rPr>
              <a:t>studeni, 2008.</a:t>
            </a:r>
            <a:endParaRPr b="0" lang="hr-H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04" dur="indefinite" restart="never" nodeType="tmRoot">
          <p:childTnLst>
            <p:seq>
              <p:cTn id="405" dur="indefinite" nodeType="mainSeq">
                <p:childTnLst>
                  <p:par>
                    <p:cTn id="406" nodeType="clickEffect" fill="hold">
                      <p:stCondLst>
                        <p:cond delay="indefinite"/>
                      </p:stCondLst>
                      <p:childTnLst>
                        <p:par>
                          <p:cTn id="40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08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41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nodeType="clickEffect" fill="hold">
                      <p:stCondLst>
                        <p:cond delay="indefinite"/>
                      </p:stCondLst>
                      <p:childTnLst>
                        <p:par>
                          <p:cTn id="41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13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415" dur="500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fld id="{813D4740-5279-4030-82B7-82D061BDEFCA}" type="datetime1">
              <a:rPr b="0" lang="hr-HR" sz="1400" spc="-1" strike="noStrike">
                <a:solidFill>
                  <a:srgbClr val="ffffff"/>
                </a:solidFill>
                <a:latin typeface="Arial"/>
              </a:rPr>
              <a:t>14.05.2020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127" name="TextShape 2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838C8848-E697-4DEF-80E2-97C7BFF396D7}" type="slidenum">
              <a:rPr b="0" lang="hr-HR" sz="14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hr-HR" sz="1400" spc="-1" strike="noStrike">
              <a:latin typeface="Times New Roman"/>
            </a:endParaRPr>
          </a:p>
        </p:txBody>
      </p:sp>
      <p:pic>
        <p:nvPicPr>
          <p:cNvPr id="128" name="Picture 4" descr=""/>
          <p:cNvPicPr/>
          <p:nvPr/>
        </p:nvPicPr>
        <p:blipFill>
          <a:blip r:embed="rId1"/>
          <a:stretch/>
        </p:blipFill>
        <p:spPr>
          <a:xfrm>
            <a:off x="395280" y="620640"/>
            <a:ext cx="3333240" cy="3400200"/>
          </a:xfrm>
          <a:prstGeom prst="rect">
            <a:avLst/>
          </a:prstGeom>
          <a:ln w="28440">
            <a:solidFill>
              <a:srgbClr val="000000"/>
            </a:solidFill>
            <a:miter/>
          </a:ln>
        </p:spPr>
      </p:pic>
      <p:pic>
        <p:nvPicPr>
          <p:cNvPr id="129" name="Picture 5" descr=""/>
          <p:cNvPicPr/>
          <p:nvPr/>
        </p:nvPicPr>
        <p:blipFill>
          <a:blip r:embed="rId2"/>
          <a:stretch/>
        </p:blipFill>
        <p:spPr>
          <a:xfrm>
            <a:off x="4211640" y="549360"/>
            <a:ext cx="3858840" cy="4924080"/>
          </a:xfrm>
          <a:prstGeom prst="rect">
            <a:avLst/>
          </a:prstGeom>
          <a:ln w="28440">
            <a:solidFill>
              <a:srgbClr val="000000"/>
            </a:solidFill>
            <a:miter/>
          </a:ln>
        </p:spPr>
      </p:pic>
      <p:pic>
        <p:nvPicPr>
          <p:cNvPr id="130" name="Picture 6" descr=""/>
          <p:cNvPicPr/>
          <p:nvPr/>
        </p:nvPicPr>
        <p:blipFill>
          <a:blip r:embed="rId3"/>
          <a:stretch/>
        </p:blipFill>
        <p:spPr>
          <a:xfrm>
            <a:off x="2627280" y="3213000"/>
            <a:ext cx="4463640" cy="3347640"/>
          </a:xfrm>
          <a:prstGeom prst="rect">
            <a:avLst/>
          </a:prstGeom>
          <a:ln w="28440">
            <a:solidFill>
              <a:srgbClr val="000000"/>
            </a:solidFill>
            <a:miter/>
          </a:ln>
        </p:spPr>
      </p:pic>
      <p:sp>
        <p:nvSpPr>
          <p:cNvPr id="131" name="CustomShape 3"/>
          <p:cNvSpPr/>
          <p:nvPr/>
        </p:nvSpPr>
        <p:spPr>
          <a:xfrm>
            <a:off x="468360" y="260280"/>
            <a:ext cx="1223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hr-HR" sz="1800" spc="-1" strike="noStrike">
                <a:solidFill>
                  <a:srgbClr val="000000"/>
                </a:solidFill>
                <a:latin typeface="Arial"/>
              </a:rPr>
              <a:t>Rijeka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132" name="CustomShape 4"/>
          <p:cNvSpPr/>
          <p:nvPr/>
        </p:nvSpPr>
        <p:spPr>
          <a:xfrm>
            <a:off x="684360" y="6021360"/>
            <a:ext cx="2015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hr-HR" sz="1800" spc="-1" strike="noStrike">
                <a:solidFill>
                  <a:srgbClr val="000000"/>
                </a:solidFill>
                <a:latin typeface="Arial"/>
              </a:rPr>
              <a:t>crkva sv. Vida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133" name="CustomShape 5"/>
          <p:cNvSpPr/>
          <p:nvPr/>
        </p:nvSpPr>
        <p:spPr>
          <a:xfrm>
            <a:off x="4140360" y="189000"/>
            <a:ext cx="3384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hr-HR" sz="1800" spc="-1" strike="noStrike">
                <a:solidFill>
                  <a:srgbClr val="000000"/>
                </a:solidFill>
                <a:latin typeface="Arial"/>
              </a:rPr>
              <a:t>crkva Majke Božje Trsatske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>
                <p:childTnLst>
                  <p:par>
                    <p:cTn id="17" nodeType="clickEffect" fill="hold">
                      <p:stCondLst>
                        <p:cond delay="indefinite"/>
                      </p:stCondLst>
                      <p:childTnLst>
                        <p:par>
                          <p:cTn id="1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nodeType="clickEffect" fill="hold">
                      <p:stCondLst>
                        <p:cond delay="indefinite"/>
                      </p:stCondLst>
                      <p:childTnLst>
                        <p:par>
                          <p:cTn id="2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nodeType="clickEffect" fill="hold">
                      <p:stCondLst>
                        <p:cond delay="indefinite"/>
                      </p:stCondLst>
                      <p:childTnLst>
                        <p:par>
                          <p:cTn id="2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5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nodeType="clickEffect" fill="hold">
                      <p:stCondLst>
                        <p:cond delay="indefinite"/>
                      </p:stCondLst>
                      <p:childTnLst>
                        <p:par>
                          <p:cTn id="3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3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nodeType="clickEffect" fill="hold">
                      <p:stCondLst>
                        <p:cond delay="indefinite"/>
                      </p:stCondLst>
                      <p:childTnLst>
                        <p:par>
                          <p:cTn id="4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nodeType="clickEffect" fill="hold">
                      <p:stCondLst>
                        <p:cond delay="indefinite"/>
                      </p:stCondLst>
                      <p:childTnLst>
                        <p:par>
                          <p:cTn id="4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4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fld id="{76A17948-AB4C-4320-A0D8-EDF49C309ED5}" type="datetime1">
              <a:rPr b="0" lang="hr-HR" sz="1400" spc="-1" strike="noStrike">
                <a:solidFill>
                  <a:srgbClr val="ffffff"/>
                </a:solidFill>
                <a:latin typeface="Arial"/>
              </a:rPr>
              <a:t>14.05.2020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135" name="TextShape 2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EC4A7653-11F9-4826-820B-91BA977A8E23}" type="slidenum">
              <a:rPr b="0" lang="hr-HR" sz="14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hr-HR" sz="1400" spc="-1" strike="noStrike">
              <a:latin typeface="Times New Roman"/>
            </a:endParaRPr>
          </a:p>
        </p:txBody>
      </p:sp>
      <p:pic>
        <p:nvPicPr>
          <p:cNvPr id="136" name="Picture 4" descr=""/>
          <p:cNvPicPr/>
          <p:nvPr/>
        </p:nvPicPr>
        <p:blipFill>
          <a:blip r:embed="rId1"/>
          <a:stretch/>
        </p:blipFill>
        <p:spPr>
          <a:xfrm>
            <a:off x="250920" y="189000"/>
            <a:ext cx="3865320" cy="3395160"/>
          </a:xfrm>
          <a:prstGeom prst="rect">
            <a:avLst/>
          </a:prstGeom>
          <a:ln w="38160">
            <a:solidFill>
              <a:srgbClr val="000000"/>
            </a:solidFill>
            <a:miter/>
          </a:ln>
        </p:spPr>
      </p:pic>
      <p:sp>
        <p:nvSpPr>
          <p:cNvPr id="137" name="CustomShape 3"/>
          <p:cNvSpPr/>
          <p:nvPr/>
        </p:nvSpPr>
        <p:spPr>
          <a:xfrm>
            <a:off x="900000" y="3645000"/>
            <a:ext cx="1223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hr-HR" sz="1800" spc="-1" strike="noStrike">
                <a:solidFill>
                  <a:srgbClr val="000000"/>
                </a:solidFill>
                <a:latin typeface="Arial"/>
              </a:rPr>
              <a:t>Rovinj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138" name="CustomShape 4"/>
          <p:cNvSpPr/>
          <p:nvPr/>
        </p:nvSpPr>
        <p:spPr>
          <a:xfrm>
            <a:off x="5435640" y="3284640"/>
            <a:ext cx="3096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hr-HR" sz="1800" spc="-1" strike="noStrike">
                <a:solidFill>
                  <a:srgbClr val="000000"/>
                </a:solidFill>
                <a:latin typeface="Arial"/>
              </a:rPr>
              <a:t>crkva sv. Eufemije</a:t>
            </a:r>
            <a:endParaRPr b="0" lang="hr-HR" sz="1800" spc="-1" strike="noStrike">
              <a:latin typeface="Arial"/>
            </a:endParaRPr>
          </a:p>
        </p:txBody>
      </p:sp>
      <p:pic>
        <p:nvPicPr>
          <p:cNvPr id="139" name="Picture 7" descr=""/>
          <p:cNvPicPr/>
          <p:nvPr/>
        </p:nvPicPr>
        <p:blipFill>
          <a:blip r:embed="rId2"/>
          <a:stretch/>
        </p:blipFill>
        <p:spPr>
          <a:xfrm>
            <a:off x="3419640" y="3716280"/>
            <a:ext cx="5292360" cy="2910960"/>
          </a:xfrm>
          <a:prstGeom prst="rect">
            <a:avLst/>
          </a:prstGeom>
          <a:ln w="38160">
            <a:solidFill>
              <a:srgbClr val="000000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0" dur="indefinite" restart="never" nodeType="tmRoot">
          <p:childTnLst>
            <p:seq>
              <p:cTn id="51" dur="indefinite" nodeType="mainSeq">
                <p:childTnLst>
                  <p:par>
                    <p:cTn id="52" nodeType="clickEffect" fill="hold">
                      <p:stCondLst>
                        <p:cond delay="indefinite"/>
                      </p:stCondLst>
                      <p:childTnLst>
                        <p:par>
                          <p:cTn id="5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" dur="5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5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nodeType="clickEffect" fill="hold">
                      <p:stCondLst>
                        <p:cond delay="indefinite"/>
                      </p:stCondLst>
                      <p:childTnLst>
                        <p:par>
                          <p:cTn id="5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6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nodeType="clickEffect" fill="hold">
                      <p:stCondLst>
                        <p:cond delay="indefinite"/>
                      </p:stCondLst>
                      <p:childTnLst>
                        <p:par>
                          <p:cTn id="6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5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5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nodeType="clickEffect" fill="hold">
                      <p:stCondLst>
                        <p:cond delay="indefinite"/>
                      </p:stCondLst>
                      <p:childTnLst>
                        <p:par>
                          <p:cTn id="7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7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fld id="{B55B1A5E-0440-40F2-8B2C-FB6D765DE3A3}" type="datetime1">
              <a:rPr b="0" lang="hr-HR" sz="1400" spc="-1" strike="noStrike">
                <a:solidFill>
                  <a:srgbClr val="ffffff"/>
                </a:solidFill>
                <a:latin typeface="Arial"/>
              </a:rPr>
              <a:t>14.05.2020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F16F3DC-7A6D-4841-BEF4-0A9D466184D2}" type="slidenum">
              <a:rPr b="0" lang="hr-HR" sz="14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hr-HR" sz="1400" spc="-1" strike="noStrike">
              <a:latin typeface="Times New Roman"/>
            </a:endParaRPr>
          </a:p>
        </p:txBody>
      </p:sp>
      <p:pic>
        <p:nvPicPr>
          <p:cNvPr id="142" name="Picture 3" descr=""/>
          <p:cNvPicPr/>
          <p:nvPr/>
        </p:nvPicPr>
        <p:blipFill>
          <a:blip r:embed="rId1"/>
          <a:stretch/>
        </p:blipFill>
        <p:spPr>
          <a:xfrm>
            <a:off x="179280" y="3789360"/>
            <a:ext cx="5194080" cy="2855520"/>
          </a:xfrm>
          <a:prstGeom prst="rect">
            <a:avLst/>
          </a:prstGeom>
          <a:ln w="38160">
            <a:solidFill>
              <a:srgbClr val="000000"/>
            </a:solidFill>
            <a:miter/>
          </a:ln>
        </p:spPr>
      </p:pic>
      <p:pic>
        <p:nvPicPr>
          <p:cNvPr id="143" name="Picture 5" descr=""/>
          <p:cNvPicPr/>
          <p:nvPr/>
        </p:nvPicPr>
        <p:blipFill>
          <a:blip r:embed="rId2"/>
          <a:stretch/>
        </p:blipFill>
        <p:spPr>
          <a:xfrm>
            <a:off x="4716360" y="476280"/>
            <a:ext cx="4190760" cy="3533400"/>
          </a:xfrm>
          <a:prstGeom prst="rect">
            <a:avLst/>
          </a:prstGeom>
          <a:ln w="38160">
            <a:solidFill>
              <a:srgbClr val="000000"/>
            </a:solidFill>
            <a:miter/>
          </a:ln>
        </p:spPr>
      </p:pic>
      <p:sp>
        <p:nvSpPr>
          <p:cNvPr id="144" name="CustomShape 3"/>
          <p:cNvSpPr/>
          <p:nvPr/>
        </p:nvSpPr>
        <p:spPr>
          <a:xfrm>
            <a:off x="395280" y="3357720"/>
            <a:ext cx="12949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hr-HR" sz="1800" spc="-1" strike="noStrike">
                <a:solidFill>
                  <a:srgbClr val="000000"/>
                </a:solidFill>
                <a:latin typeface="Arial"/>
              </a:rPr>
              <a:t>Pula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145" name="CustomShape 4"/>
          <p:cNvSpPr/>
          <p:nvPr/>
        </p:nvSpPr>
        <p:spPr>
          <a:xfrm>
            <a:off x="7020000" y="4149720"/>
            <a:ext cx="1872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hr-HR" sz="1800" spc="-1" strike="noStrike">
                <a:solidFill>
                  <a:srgbClr val="000000"/>
                </a:solidFill>
                <a:latin typeface="Arial"/>
              </a:rPr>
              <a:t>pulska Arena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4" dur="indefinite" restart="never" nodeType="tmRoot">
          <p:childTnLst>
            <p:seq>
              <p:cTn id="75" dur="indefinite" nodeType="mainSeq">
                <p:childTnLst>
                  <p:par>
                    <p:cTn id="76" nodeType="clickEffect" fill="hold">
                      <p:stCondLst>
                        <p:cond delay="indefinite"/>
                      </p:stCondLst>
                      <p:childTnLst>
                        <p:par>
                          <p:cTn id="7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8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0" dur="5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" dur="5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nodeType="clickEffect" fill="hold">
                      <p:stCondLst>
                        <p:cond delay="indefinite"/>
                      </p:stCondLst>
                      <p:childTnLst>
                        <p:par>
                          <p:cTn id="8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4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8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nodeType="clickEffect" fill="hold">
                      <p:stCondLst>
                        <p:cond delay="indefinite"/>
                      </p:stCondLst>
                      <p:childTnLst>
                        <p:par>
                          <p:cTn id="8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1" dur="5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" dur="5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nodeType="clickEffect" fill="hold">
                      <p:stCondLst>
                        <p:cond delay="indefinite"/>
                      </p:stCondLst>
                      <p:childTnLst>
                        <p:par>
                          <p:cTn id="9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9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fld id="{E588A98E-BE83-45EF-BBD6-4379E3C8FAD3}" type="datetime1">
              <a:rPr b="0" lang="hr-HR" sz="1400" spc="-1" strike="noStrike">
                <a:solidFill>
                  <a:srgbClr val="ffffff"/>
                </a:solidFill>
                <a:latin typeface="Arial"/>
              </a:rPr>
              <a:t>14.05.2020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147" name="TextShape 2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B98FF996-E42C-47F7-9CEB-1BC4F8558AF2}" type="slidenum">
              <a:rPr b="0" lang="hr-HR" sz="14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hr-HR" sz="1400" spc="-1" strike="noStrike">
              <a:latin typeface="Times New Roman"/>
            </a:endParaRPr>
          </a:p>
        </p:txBody>
      </p:sp>
      <p:pic>
        <p:nvPicPr>
          <p:cNvPr id="148" name="Picture 4" descr=""/>
          <p:cNvPicPr/>
          <p:nvPr/>
        </p:nvPicPr>
        <p:blipFill>
          <a:blip r:embed="rId1"/>
          <a:stretch/>
        </p:blipFill>
        <p:spPr>
          <a:xfrm>
            <a:off x="395280" y="1125360"/>
            <a:ext cx="3501720" cy="4525560"/>
          </a:xfrm>
          <a:prstGeom prst="rect">
            <a:avLst/>
          </a:prstGeom>
          <a:ln w="38160">
            <a:solidFill>
              <a:srgbClr val="000000"/>
            </a:solidFill>
            <a:miter/>
          </a:ln>
        </p:spPr>
      </p:pic>
      <p:sp>
        <p:nvSpPr>
          <p:cNvPr id="149" name="CustomShape 3"/>
          <p:cNvSpPr/>
          <p:nvPr/>
        </p:nvSpPr>
        <p:spPr>
          <a:xfrm>
            <a:off x="468360" y="692280"/>
            <a:ext cx="25905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hr-HR" sz="1800" spc="-1" strike="noStrike">
                <a:solidFill>
                  <a:srgbClr val="000000"/>
                </a:solidFill>
                <a:latin typeface="Arial"/>
              </a:rPr>
              <a:t>crkva sv. Lucije</a:t>
            </a:r>
            <a:endParaRPr b="0" lang="hr-HR" sz="1800" spc="-1" strike="noStrike">
              <a:latin typeface="Arial"/>
            </a:endParaRPr>
          </a:p>
        </p:txBody>
      </p:sp>
      <p:pic>
        <p:nvPicPr>
          <p:cNvPr id="150" name="Picture 6" descr=""/>
          <p:cNvPicPr/>
          <p:nvPr/>
        </p:nvPicPr>
        <p:blipFill>
          <a:blip r:embed="rId2"/>
          <a:stretch/>
        </p:blipFill>
        <p:spPr>
          <a:xfrm>
            <a:off x="5076720" y="1052640"/>
            <a:ext cx="3438000" cy="2266560"/>
          </a:xfrm>
          <a:prstGeom prst="rect">
            <a:avLst/>
          </a:prstGeom>
          <a:ln w="38160">
            <a:solidFill>
              <a:srgbClr val="000000"/>
            </a:solidFill>
            <a:miter/>
          </a:ln>
        </p:spPr>
      </p:pic>
      <p:pic>
        <p:nvPicPr>
          <p:cNvPr id="151" name="Picture 8" descr=""/>
          <p:cNvPicPr/>
          <p:nvPr/>
        </p:nvPicPr>
        <p:blipFill>
          <a:blip r:embed="rId3"/>
          <a:stretch/>
        </p:blipFill>
        <p:spPr>
          <a:xfrm>
            <a:off x="4211640" y="3716280"/>
            <a:ext cx="4285800" cy="2428560"/>
          </a:xfrm>
          <a:prstGeom prst="rect">
            <a:avLst/>
          </a:prstGeom>
          <a:ln w="38160">
            <a:solidFill>
              <a:srgbClr val="000000"/>
            </a:solidFill>
            <a:miter/>
          </a:ln>
        </p:spPr>
      </p:pic>
      <p:sp>
        <p:nvSpPr>
          <p:cNvPr id="152" name="CustomShape 4"/>
          <p:cNvSpPr/>
          <p:nvPr/>
        </p:nvSpPr>
        <p:spPr>
          <a:xfrm>
            <a:off x="5580000" y="620640"/>
            <a:ext cx="1368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hr-HR" sz="1800" spc="-1" strike="noStrike">
                <a:solidFill>
                  <a:srgbClr val="000000"/>
                </a:solidFill>
                <a:latin typeface="Arial"/>
              </a:rPr>
              <a:t>Jurandvor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153" name="CustomShape 5"/>
          <p:cNvSpPr/>
          <p:nvPr/>
        </p:nvSpPr>
        <p:spPr>
          <a:xfrm>
            <a:off x="6012000" y="6165720"/>
            <a:ext cx="2663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hr-HR" sz="1800" spc="-1" strike="noStrike">
                <a:solidFill>
                  <a:srgbClr val="000000"/>
                </a:solidFill>
                <a:latin typeface="Arial"/>
              </a:rPr>
              <a:t>Bašćanska ploča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8" dur="indefinite" restart="never" nodeType="tmRoot">
          <p:childTnLst>
            <p:seq>
              <p:cTn id="99" dur="indefinite" nodeType="mainSeq">
                <p:childTnLst>
                  <p:par>
                    <p:cTn id="100" nodeType="clickEffect" fill="hold">
                      <p:stCondLst>
                        <p:cond delay="indefinite"/>
                      </p:stCondLst>
                      <p:childTnLst>
                        <p:par>
                          <p:cTn id="10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2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4" dur="5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5" dur="5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nodeType="clickEffect" fill="hold">
                      <p:stCondLst>
                        <p:cond delay="indefinite"/>
                      </p:stCondLst>
                      <p:childTnLst>
                        <p:par>
                          <p:cTn id="10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8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1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nodeType="clickEffect" fill="hold">
                      <p:stCondLst>
                        <p:cond delay="indefinite"/>
                      </p:stCondLst>
                      <p:childTnLst>
                        <p:par>
                          <p:cTn id="11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5" dur="5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6" dur="5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nodeType="clickEffect" fill="hold">
                      <p:stCondLst>
                        <p:cond delay="indefinite"/>
                      </p:stCondLst>
                      <p:childTnLst>
                        <p:par>
                          <p:cTn id="11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2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nodeType="clickEffect" fill="hold">
                      <p:stCondLst>
                        <p:cond delay="indefinite"/>
                      </p:stCondLst>
                      <p:childTnLst>
                        <p:par>
                          <p:cTn id="12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4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6" dur="5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7" dur="5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nodeType="clickEffect" fill="hold">
                      <p:stCondLst>
                        <p:cond delay="indefinite"/>
                      </p:stCondLst>
                      <p:childTnLst>
                        <p:par>
                          <p:cTn id="12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0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3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fld id="{187DD6C4-3AB9-4C4A-85A8-87AC7519DC1B}" type="datetime1">
              <a:rPr b="0" lang="hr-HR" sz="1400" spc="-1" strike="noStrike">
                <a:solidFill>
                  <a:srgbClr val="ffffff"/>
                </a:solidFill>
                <a:latin typeface="Arial"/>
              </a:rPr>
              <a:t>14.05.2020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155" name="TextShape 2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0EB82015-09EA-4F4C-8543-3C841507FE19}" type="slidenum">
              <a:rPr b="0" lang="hr-HR" sz="14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hr-HR" sz="1400" spc="-1" strike="noStrike">
              <a:latin typeface="Times New Roman"/>
            </a:endParaRPr>
          </a:p>
        </p:txBody>
      </p:sp>
      <p:pic>
        <p:nvPicPr>
          <p:cNvPr id="156" name="Picture 7" descr=""/>
          <p:cNvPicPr/>
          <p:nvPr/>
        </p:nvPicPr>
        <p:blipFill>
          <a:blip r:embed="rId1"/>
          <a:stretch/>
        </p:blipFill>
        <p:spPr>
          <a:xfrm>
            <a:off x="179280" y="189000"/>
            <a:ext cx="5363640" cy="3573000"/>
          </a:xfrm>
          <a:prstGeom prst="rect">
            <a:avLst/>
          </a:prstGeom>
          <a:ln w="38160">
            <a:solidFill>
              <a:srgbClr val="000000"/>
            </a:solidFill>
            <a:miter/>
          </a:ln>
        </p:spPr>
      </p:pic>
      <p:pic>
        <p:nvPicPr>
          <p:cNvPr id="157" name="Picture 9" descr=""/>
          <p:cNvPicPr/>
          <p:nvPr/>
        </p:nvPicPr>
        <p:blipFill>
          <a:blip r:embed="rId2"/>
          <a:stretch/>
        </p:blipFill>
        <p:spPr>
          <a:xfrm>
            <a:off x="5219640" y="549360"/>
            <a:ext cx="3620880" cy="6035400"/>
          </a:xfrm>
          <a:prstGeom prst="rect">
            <a:avLst/>
          </a:prstGeom>
          <a:ln w="38160">
            <a:solidFill>
              <a:srgbClr val="000000"/>
            </a:solidFill>
            <a:miter/>
          </a:ln>
        </p:spPr>
      </p:pic>
      <p:sp>
        <p:nvSpPr>
          <p:cNvPr id="158" name="CustomShape 3"/>
          <p:cNvSpPr/>
          <p:nvPr/>
        </p:nvSpPr>
        <p:spPr>
          <a:xfrm>
            <a:off x="250920" y="260280"/>
            <a:ext cx="13665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hr-HR" sz="1800" spc="-1" strike="noStrike">
                <a:solidFill>
                  <a:srgbClr val="000000"/>
                </a:solidFill>
                <a:latin typeface="Arial"/>
              </a:rPr>
              <a:t>Nin</a:t>
            </a:r>
            <a:endParaRPr b="0" lang="hr-HR" sz="1800" spc="-1" strike="noStrike">
              <a:latin typeface="Arial"/>
            </a:endParaRPr>
          </a:p>
        </p:txBody>
      </p:sp>
      <p:pic>
        <p:nvPicPr>
          <p:cNvPr id="159" name="Picture 11" descr=""/>
          <p:cNvPicPr/>
          <p:nvPr/>
        </p:nvPicPr>
        <p:blipFill>
          <a:blip r:embed="rId3"/>
          <a:stretch/>
        </p:blipFill>
        <p:spPr>
          <a:xfrm>
            <a:off x="468360" y="3537000"/>
            <a:ext cx="4427280" cy="3320640"/>
          </a:xfrm>
          <a:prstGeom prst="rect">
            <a:avLst/>
          </a:prstGeom>
          <a:ln w="38160">
            <a:solidFill>
              <a:srgbClr val="000000"/>
            </a:solidFill>
            <a:miter/>
          </a:ln>
        </p:spPr>
      </p:pic>
      <p:sp>
        <p:nvSpPr>
          <p:cNvPr id="160" name="CustomShape 4"/>
          <p:cNvSpPr/>
          <p:nvPr/>
        </p:nvSpPr>
        <p:spPr>
          <a:xfrm>
            <a:off x="468360" y="3573360"/>
            <a:ext cx="23032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hr-HR" sz="1800" spc="-1" strike="noStrike">
                <a:solidFill>
                  <a:srgbClr val="000000"/>
                </a:solidFill>
                <a:latin typeface="Arial"/>
              </a:rPr>
              <a:t>crkva sv. Križa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161" name="CustomShape 5"/>
          <p:cNvSpPr/>
          <p:nvPr/>
        </p:nvSpPr>
        <p:spPr>
          <a:xfrm>
            <a:off x="7308720" y="189000"/>
            <a:ext cx="18349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hr-HR" sz="1800" spc="-1" strike="noStrike">
                <a:solidFill>
                  <a:srgbClr val="000000"/>
                </a:solidFill>
                <a:latin typeface="Arial"/>
              </a:rPr>
              <a:t>Grgur Ninski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3" dur="indefinite" restart="never" nodeType="tmRoot">
          <p:childTnLst>
            <p:seq>
              <p:cTn id="134" dur="indefinite" nodeType="mainSeq">
                <p:childTnLst>
                  <p:par>
                    <p:cTn id="135" nodeType="clickEffect" fill="hold">
                      <p:stCondLst>
                        <p:cond delay="indefinite"/>
                      </p:stCondLst>
                      <p:childTnLst>
                        <p:par>
                          <p:cTn id="13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7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9" dur="5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0" dur="5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nodeType="clickEffect" fill="hold">
                      <p:stCondLst>
                        <p:cond delay="indefinite"/>
                      </p:stCondLst>
                      <p:childTnLst>
                        <p:par>
                          <p:cTn id="14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3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4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nodeType="clickEffect" fill="hold">
                      <p:stCondLst>
                        <p:cond delay="indefinite"/>
                      </p:stCondLst>
                      <p:childTnLst>
                        <p:par>
                          <p:cTn id="14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8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0" dur="5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1" dur="5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nodeType="clickEffect" fill="hold">
                      <p:stCondLst>
                        <p:cond delay="indefinite"/>
                      </p:stCondLst>
                      <p:childTnLst>
                        <p:par>
                          <p:cTn id="15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4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5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nodeType="clickEffect" fill="hold">
                      <p:stCondLst>
                        <p:cond delay="indefinite"/>
                      </p:stCondLst>
                      <p:childTnLst>
                        <p:par>
                          <p:cTn id="15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9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1" dur="5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2" dur="5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nodeType="clickEffect" fill="hold">
                      <p:stCondLst>
                        <p:cond delay="indefinite"/>
                      </p:stCondLst>
                      <p:childTnLst>
                        <p:par>
                          <p:cTn id="16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65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6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fld id="{10B7E615-4E67-431D-A425-7343A6703FF3}" type="datetime1">
              <a:rPr b="0" lang="hr-HR" sz="1400" spc="-1" strike="noStrike">
                <a:solidFill>
                  <a:srgbClr val="ffffff"/>
                </a:solidFill>
                <a:latin typeface="Arial"/>
              </a:rPr>
              <a:t>14.05.2020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163" name="TextShape 2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6A308CC-A35B-4213-A48A-339556D7F149}" type="slidenum">
              <a:rPr b="0" lang="hr-HR" sz="14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hr-HR" sz="1400" spc="-1" strike="noStrike">
              <a:latin typeface="Times New Roman"/>
            </a:endParaRPr>
          </a:p>
        </p:txBody>
      </p:sp>
      <p:pic>
        <p:nvPicPr>
          <p:cNvPr id="164" name="Picture 4" descr=""/>
          <p:cNvPicPr/>
          <p:nvPr/>
        </p:nvPicPr>
        <p:blipFill>
          <a:blip r:embed="rId1"/>
          <a:stretch/>
        </p:blipFill>
        <p:spPr>
          <a:xfrm>
            <a:off x="179280" y="907920"/>
            <a:ext cx="4463640" cy="3349440"/>
          </a:xfrm>
          <a:prstGeom prst="rect">
            <a:avLst/>
          </a:prstGeom>
          <a:ln w="38160">
            <a:solidFill>
              <a:srgbClr val="000000"/>
            </a:solidFill>
            <a:miter/>
          </a:ln>
        </p:spPr>
      </p:pic>
      <p:pic>
        <p:nvPicPr>
          <p:cNvPr id="165" name="Picture 5" descr=""/>
          <p:cNvPicPr/>
          <p:nvPr/>
        </p:nvPicPr>
        <p:blipFill>
          <a:blip r:embed="rId2"/>
          <a:stretch/>
        </p:blipFill>
        <p:spPr>
          <a:xfrm>
            <a:off x="4716360" y="3716280"/>
            <a:ext cx="3857400" cy="2476080"/>
          </a:xfrm>
          <a:prstGeom prst="rect">
            <a:avLst/>
          </a:prstGeom>
          <a:ln w="38160">
            <a:solidFill>
              <a:srgbClr val="000000"/>
            </a:solidFill>
            <a:miter/>
          </a:ln>
        </p:spPr>
      </p:pic>
      <p:sp>
        <p:nvSpPr>
          <p:cNvPr id="166" name="CustomShape 3"/>
          <p:cNvSpPr/>
          <p:nvPr/>
        </p:nvSpPr>
        <p:spPr>
          <a:xfrm>
            <a:off x="6084720" y="3213000"/>
            <a:ext cx="2447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hr-HR" sz="1800" spc="-1" strike="noStrike">
                <a:solidFill>
                  <a:srgbClr val="000000"/>
                </a:solidFill>
                <a:latin typeface="Arial"/>
              </a:rPr>
              <a:t>crkva sv. Donata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167" name="CustomShape 4"/>
          <p:cNvSpPr/>
          <p:nvPr/>
        </p:nvSpPr>
        <p:spPr>
          <a:xfrm>
            <a:off x="900000" y="476280"/>
            <a:ext cx="17269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hr-HR" sz="1800" spc="-1" strike="noStrike">
                <a:solidFill>
                  <a:srgbClr val="000000"/>
                </a:solidFill>
                <a:latin typeface="Arial"/>
              </a:rPr>
              <a:t>Zadar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8" dur="indefinite" restart="never" nodeType="tmRoot">
          <p:childTnLst>
            <p:seq>
              <p:cTn id="169" dur="indefinite" nodeType="mainSeq">
                <p:childTnLst>
                  <p:par>
                    <p:cTn id="170" nodeType="clickEffect" fill="hold">
                      <p:stCondLst>
                        <p:cond delay="indefinite"/>
                      </p:stCondLst>
                      <p:childTnLst>
                        <p:par>
                          <p:cTn id="17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2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4" dur="5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5" dur="5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nodeType="clickEffect" fill="hold">
                      <p:stCondLst>
                        <p:cond delay="indefinite"/>
                      </p:stCondLst>
                      <p:childTnLst>
                        <p:par>
                          <p:cTn id="17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8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8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nodeType="clickEffect" fill="hold">
                      <p:stCondLst>
                        <p:cond delay="indefinite"/>
                      </p:stCondLst>
                      <p:childTnLst>
                        <p:par>
                          <p:cTn id="18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3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5" dur="5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6" dur="5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nodeType="clickEffect" fill="hold">
                      <p:stCondLst>
                        <p:cond delay="indefinite"/>
                      </p:stCondLst>
                      <p:childTnLst>
                        <p:par>
                          <p:cTn id="18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9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9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fld id="{24A7B387-F329-45AB-B9AA-2F61475C8E9E}" type="datetime1">
              <a:rPr b="0" lang="hr-HR" sz="1400" spc="-1" strike="noStrike">
                <a:solidFill>
                  <a:srgbClr val="ffffff"/>
                </a:solidFill>
                <a:latin typeface="Arial"/>
              </a:rPr>
              <a:t>14.05.2020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169" name="TextShape 2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89C03D2F-E5C9-43A6-A47B-240631A1C8BE}" type="slidenum">
              <a:rPr b="0" lang="hr-HR" sz="14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hr-HR" sz="1400" spc="-1" strike="noStrike">
              <a:latin typeface="Times New Roman"/>
            </a:endParaRPr>
          </a:p>
        </p:txBody>
      </p:sp>
      <p:pic>
        <p:nvPicPr>
          <p:cNvPr id="170" name="Picture 4" descr=""/>
          <p:cNvPicPr/>
          <p:nvPr/>
        </p:nvPicPr>
        <p:blipFill>
          <a:blip r:embed="rId1"/>
          <a:stretch/>
        </p:blipFill>
        <p:spPr>
          <a:xfrm>
            <a:off x="3851280" y="333360"/>
            <a:ext cx="4704840" cy="4571640"/>
          </a:xfrm>
          <a:prstGeom prst="rect">
            <a:avLst/>
          </a:prstGeom>
          <a:ln w="38160">
            <a:solidFill>
              <a:srgbClr val="000000"/>
            </a:solidFill>
            <a:miter/>
          </a:ln>
        </p:spPr>
      </p:pic>
      <p:sp>
        <p:nvSpPr>
          <p:cNvPr id="171" name="CustomShape 3"/>
          <p:cNvSpPr/>
          <p:nvPr/>
        </p:nvSpPr>
        <p:spPr>
          <a:xfrm>
            <a:off x="6659640" y="5013360"/>
            <a:ext cx="16552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hr-HR" sz="1800" spc="-1" strike="noStrike">
                <a:solidFill>
                  <a:srgbClr val="000000"/>
                </a:solidFill>
                <a:latin typeface="Arial"/>
              </a:rPr>
              <a:t>Šibenik</a:t>
            </a:r>
            <a:endParaRPr b="0" lang="hr-HR" sz="1800" spc="-1" strike="noStrike">
              <a:latin typeface="Arial"/>
            </a:endParaRPr>
          </a:p>
        </p:txBody>
      </p:sp>
      <p:pic>
        <p:nvPicPr>
          <p:cNvPr id="172" name="Picture 6" descr=""/>
          <p:cNvPicPr/>
          <p:nvPr/>
        </p:nvPicPr>
        <p:blipFill>
          <a:blip r:embed="rId2"/>
          <a:stretch/>
        </p:blipFill>
        <p:spPr>
          <a:xfrm>
            <a:off x="755640" y="3284640"/>
            <a:ext cx="3816000" cy="3090600"/>
          </a:xfrm>
          <a:prstGeom prst="rect">
            <a:avLst/>
          </a:prstGeom>
          <a:ln w="38160">
            <a:solidFill>
              <a:srgbClr val="000000"/>
            </a:solidFill>
            <a:miter/>
          </a:ln>
        </p:spPr>
      </p:pic>
      <p:sp>
        <p:nvSpPr>
          <p:cNvPr id="173" name="CustomShape 4"/>
          <p:cNvSpPr/>
          <p:nvPr/>
        </p:nvSpPr>
        <p:spPr>
          <a:xfrm>
            <a:off x="611280" y="2781360"/>
            <a:ext cx="2592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hr-HR" sz="1800" spc="-1" strike="noStrike">
                <a:solidFill>
                  <a:srgbClr val="000000"/>
                </a:solidFill>
                <a:latin typeface="Arial"/>
              </a:rPr>
              <a:t>katedrala</a:t>
            </a:r>
            <a:r>
              <a:rPr b="0" lang="hr-HR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hr-HR" sz="1800" spc="-1" strike="noStrike">
                <a:solidFill>
                  <a:srgbClr val="000000"/>
                </a:solidFill>
                <a:latin typeface="Arial"/>
              </a:rPr>
              <a:t>sv. Jakova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2" dur="indefinite" restart="never" nodeType="tmRoot">
          <p:childTnLst>
            <p:seq>
              <p:cTn id="193" dur="indefinite" nodeType="mainSeq">
                <p:childTnLst>
                  <p:par>
                    <p:cTn id="194" nodeType="clickEffect" fill="hold">
                      <p:stCondLst>
                        <p:cond delay="indefinite"/>
                      </p:stCondLst>
                      <p:childTnLst>
                        <p:par>
                          <p:cTn id="19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96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8" dur="5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9" dur="5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nodeType="clickEffect" fill="hold">
                      <p:stCondLst>
                        <p:cond delay="indefinite"/>
                      </p:stCondLst>
                      <p:childTnLst>
                        <p:par>
                          <p:cTn id="20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02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0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nodeType="clickEffect" fill="hold">
                      <p:stCondLst>
                        <p:cond delay="indefinite"/>
                      </p:stCondLst>
                      <p:childTnLst>
                        <p:par>
                          <p:cTn id="20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07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9" dur="5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0" dur="5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nodeType="clickEffect" fill="hold">
                      <p:stCondLst>
                        <p:cond delay="indefinite"/>
                      </p:stCondLst>
                      <p:childTnLst>
                        <p:par>
                          <p:cTn id="21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13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1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fld id="{21ADD864-78C7-44A4-80C5-075F5463EEE2}" type="datetime1">
              <a:rPr b="0" lang="hr-HR" sz="1400" spc="-1" strike="noStrike">
                <a:solidFill>
                  <a:srgbClr val="ffffff"/>
                </a:solidFill>
                <a:latin typeface="Arial"/>
              </a:rPr>
              <a:t>14.05.2020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F4F159D1-F6C7-4F19-86EE-6AFD284C4FEC}" type="slidenum">
              <a:rPr b="0" lang="hr-HR" sz="14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hr-HR" sz="1400" spc="-1" strike="noStrike">
              <a:latin typeface="Times New Roman"/>
            </a:endParaRPr>
          </a:p>
        </p:txBody>
      </p:sp>
      <p:pic>
        <p:nvPicPr>
          <p:cNvPr id="176" name="Picture 5" descr=""/>
          <p:cNvPicPr/>
          <p:nvPr/>
        </p:nvPicPr>
        <p:blipFill>
          <a:blip r:embed="rId1"/>
          <a:stretch/>
        </p:blipFill>
        <p:spPr>
          <a:xfrm>
            <a:off x="324000" y="3429000"/>
            <a:ext cx="4952520" cy="3152520"/>
          </a:xfrm>
          <a:prstGeom prst="rect">
            <a:avLst/>
          </a:prstGeom>
          <a:ln w="38160">
            <a:solidFill>
              <a:srgbClr val="000000"/>
            </a:solidFill>
            <a:miter/>
          </a:ln>
        </p:spPr>
      </p:pic>
      <p:pic>
        <p:nvPicPr>
          <p:cNvPr id="177" name="Picture 6" descr=""/>
          <p:cNvPicPr/>
          <p:nvPr/>
        </p:nvPicPr>
        <p:blipFill>
          <a:blip r:embed="rId2"/>
          <a:stretch/>
        </p:blipFill>
        <p:spPr>
          <a:xfrm>
            <a:off x="4067280" y="404640"/>
            <a:ext cx="4762080" cy="2952360"/>
          </a:xfrm>
          <a:prstGeom prst="rect">
            <a:avLst/>
          </a:prstGeom>
          <a:ln w="38160">
            <a:solidFill>
              <a:srgbClr val="000000"/>
            </a:solidFill>
            <a:miter/>
          </a:ln>
        </p:spPr>
      </p:pic>
      <p:sp>
        <p:nvSpPr>
          <p:cNvPr id="178" name="CustomShape 3"/>
          <p:cNvSpPr/>
          <p:nvPr/>
        </p:nvSpPr>
        <p:spPr>
          <a:xfrm>
            <a:off x="611640" y="2925000"/>
            <a:ext cx="741960" cy="36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1" lang="hr-HR" sz="1800" spc="-1" strike="noStrike">
                <a:solidFill>
                  <a:srgbClr val="000000"/>
                </a:solidFill>
                <a:latin typeface="Arial"/>
              </a:rPr>
              <a:t>Split</a:t>
            </a:r>
            <a:r>
              <a:rPr b="0" lang="hr-HR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179" name="CustomShape 4"/>
          <p:cNvSpPr/>
          <p:nvPr/>
        </p:nvSpPr>
        <p:spPr>
          <a:xfrm>
            <a:off x="5796000" y="3500280"/>
            <a:ext cx="28792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hr-HR" sz="1800" spc="-1" strike="noStrike">
                <a:solidFill>
                  <a:srgbClr val="000000"/>
                </a:solidFill>
                <a:latin typeface="Arial"/>
              </a:rPr>
              <a:t>Dioklecijanova palača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6" dur="indefinite" restart="never" nodeType="tmRoot">
          <p:childTnLst>
            <p:seq>
              <p:cTn id="217" dur="indefinite" nodeType="mainSeq">
                <p:childTnLst>
                  <p:par>
                    <p:cTn id="218" nodeType="clickEffect" fill="hold">
                      <p:stCondLst>
                        <p:cond delay="indefinite"/>
                      </p:stCondLst>
                      <p:childTnLst>
                        <p:par>
                          <p:cTn id="21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20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2" dur="5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3" dur="5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nodeType="clickEffect" fill="hold">
                      <p:stCondLst>
                        <p:cond delay="indefinite"/>
                      </p:stCondLst>
                      <p:childTnLst>
                        <p:par>
                          <p:cTn id="22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26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2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nodeType="clickEffect" fill="hold">
                      <p:stCondLst>
                        <p:cond delay="indefinite"/>
                      </p:stCondLst>
                      <p:childTnLst>
                        <p:par>
                          <p:cTn id="23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31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3" dur="5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4" dur="5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nodeType="clickEffect" fill="hold">
                      <p:stCondLst>
                        <p:cond delay="indefinite"/>
                      </p:stCondLst>
                      <p:childTnLst>
                        <p:par>
                          <p:cTn id="23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37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3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d93ff"/>
      </a:dk2>
      <a:lt2>
        <a:srgbClr val="ffffff"/>
      </a:lt2>
      <a:accent1>
        <a:srgbClr val="6666ff"/>
      </a:accent1>
      <a:accent2>
        <a:srgbClr val="9999ff"/>
      </a:accent2>
      <a:accent3>
        <a:srgbClr val="b6c8ff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d93ff"/>
      </a:dk2>
      <a:lt2>
        <a:srgbClr val="ffffff"/>
      </a:lt2>
      <a:accent1>
        <a:srgbClr val="6666ff"/>
      </a:accent1>
      <a:accent2>
        <a:srgbClr val="9999ff"/>
      </a:accent2>
      <a:accent3>
        <a:srgbClr val="b6c8ff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d93ff"/>
      </a:dk2>
      <a:lt2>
        <a:srgbClr val="ffffff"/>
      </a:lt2>
      <a:accent1>
        <a:srgbClr val="6666ff"/>
      </a:accent1>
      <a:accent2>
        <a:srgbClr val="9999ff"/>
      </a:accent2>
      <a:accent3>
        <a:srgbClr val="b6c8ff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239</TotalTime>
  <Application>LibreOffice/6.2.5.2$Windows_X86_64 LibreOffice_project/1ec314fa52f458adc18c4f025c545a4e8b22c159</Application>
  <Words>108</Words>
  <Paragraphs>63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2008-11-12T09:13:11Z</dcterms:created>
  <dc:creator>JDS</dc:creator>
  <dc:description/>
  <dc:language>hr-HR</dc:language>
  <cp:lastModifiedBy>Višnja</cp:lastModifiedBy>
  <dcterms:modified xsi:type="dcterms:W3CDTF">2015-04-06T17:58:30Z</dcterms:modified>
  <cp:revision>8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Prikaz na zaslonu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15</vt:i4>
  </property>
</Properties>
</file>