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0463775-F413-4061-97D6-569CA71D31C6}" v="12" dt="2020-04-20T16:33:45.85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3" autoAdjust="0"/>
    <p:restoredTop sz="94660"/>
  </p:normalViewPr>
  <p:slideViewPr>
    <p:cSldViewPr snapToGrid="0">
      <p:cViewPr varScale="1">
        <p:scale>
          <a:sx n="86" d="100"/>
          <a:sy n="86" d="100"/>
        </p:scale>
        <p:origin x="47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098B3-7498-46C0-A9A6-DCAAE0F01D1B}" type="datetimeFigureOut">
              <a:rPr lang="hr-HR" smtClean="0"/>
              <a:t>7.5.2020.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51D3B744-C498-4DEA-B573-0AA16CF4FF3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853993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098B3-7498-46C0-A9A6-DCAAE0F01D1B}" type="datetimeFigureOut">
              <a:rPr lang="hr-HR" smtClean="0"/>
              <a:t>7.5.2020.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1D3B744-C498-4DEA-B573-0AA16CF4FF3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956946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098B3-7498-46C0-A9A6-DCAAE0F01D1B}" type="datetimeFigureOut">
              <a:rPr lang="hr-HR" smtClean="0"/>
              <a:t>7.5.2020.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1D3B744-C498-4DEA-B573-0AA16CF4FF3D}" type="slidenum">
              <a:rPr lang="hr-HR" smtClean="0"/>
              <a:t>‹#›</a:t>
            </a:fld>
            <a:endParaRPr lang="hr-H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647387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098B3-7498-46C0-A9A6-DCAAE0F01D1B}" type="datetimeFigureOut">
              <a:rPr lang="hr-HR" smtClean="0"/>
              <a:t>7.5.2020.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1D3B744-C498-4DEA-B573-0AA16CF4FF3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802936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098B3-7498-46C0-A9A6-DCAAE0F01D1B}" type="datetimeFigureOut">
              <a:rPr lang="hr-HR" smtClean="0"/>
              <a:t>7.5.2020.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1D3B744-C498-4DEA-B573-0AA16CF4FF3D}" type="slidenum">
              <a:rPr lang="hr-HR" smtClean="0"/>
              <a:t>‹#›</a:t>
            </a:fld>
            <a:endParaRPr lang="hr-H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554203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098B3-7498-46C0-A9A6-DCAAE0F01D1B}" type="datetimeFigureOut">
              <a:rPr lang="hr-HR" smtClean="0"/>
              <a:t>7.5.2020.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1D3B744-C498-4DEA-B573-0AA16CF4FF3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000822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098B3-7498-46C0-A9A6-DCAAE0F01D1B}" type="datetimeFigureOut">
              <a:rPr lang="hr-HR" smtClean="0"/>
              <a:t>7.5.2020.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3B744-C498-4DEA-B573-0AA16CF4FF3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22131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098B3-7498-46C0-A9A6-DCAAE0F01D1B}" type="datetimeFigureOut">
              <a:rPr lang="hr-HR" smtClean="0"/>
              <a:t>7.5.2020.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3B744-C498-4DEA-B573-0AA16CF4FF3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894220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098B3-7498-46C0-A9A6-DCAAE0F01D1B}" type="datetimeFigureOut">
              <a:rPr lang="hr-HR" smtClean="0"/>
              <a:t>7.5.2020.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3B744-C498-4DEA-B573-0AA16CF4FF3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622713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098B3-7498-46C0-A9A6-DCAAE0F01D1B}" type="datetimeFigureOut">
              <a:rPr lang="hr-HR" smtClean="0"/>
              <a:t>7.5.2020.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1D3B744-C498-4DEA-B573-0AA16CF4FF3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75811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098B3-7498-46C0-A9A6-DCAAE0F01D1B}" type="datetimeFigureOut">
              <a:rPr lang="hr-HR" smtClean="0"/>
              <a:t>7.5.2020.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51D3B744-C498-4DEA-B573-0AA16CF4FF3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169368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098B3-7498-46C0-A9A6-DCAAE0F01D1B}" type="datetimeFigureOut">
              <a:rPr lang="hr-HR" smtClean="0"/>
              <a:t>7.5.2020.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51D3B744-C498-4DEA-B573-0AA16CF4FF3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901078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098B3-7498-46C0-A9A6-DCAAE0F01D1B}" type="datetimeFigureOut">
              <a:rPr lang="hr-HR" smtClean="0"/>
              <a:t>7.5.2020.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3B744-C498-4DEA-B573-0AA16CF4FF3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04969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098B3-7498-46C0-A9A6-DCAAE0F01D1B}" type="datetimeFigureOut">
              <a:rPr lang="hr-HR" smtClean="0"/>
              <a:t>7.5.2020.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3B744-C498-4DEA-B573-0AA16CF4FF3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212829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098B3-7498-46C0-A9A6-DCAAE0F01D1B}" type="datetimeFigureOut">
              <a:rPr lang="hr-HR" smtClean="0"/>
              <a:t>7.5.2020.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3B744-C498-4DEA-B573-0AA16CF4FF3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405473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098B3-7498-46C0-A9A6-DCAAE0F01D1B}" type="datetimeFigureOut">
              <a:rPr lang="hr-HR" smtClean="0"/>
              <a:t>7.5.2020.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1D3B744-C498-4DEA-B573-0AA16CF4FF3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717593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8098B3-7498-46C0-A9A6-DCAAE0F01D1B}" type="datetimeFigureOut">
              <a:rPr lang="hr-HR" smtClean="0"/>
              <a:t>7.5.2020.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51D3B744-C498-4DEA-B573-0AA16CF4FF3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746695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  <p:sldLayoutId id="2147483726" r:id="rId13"/>
    <p:sldLayoutId id="2147483727" r:id="rId14"/>
    <p:sldLayoutId id="2147483728" r:id="rId15"/>
    <p:sldLayoutId id="214748372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/>
              <a:t>Gimnastika za mozak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377763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PRONAĐI RIJEČ SKRIVENU U REČENICI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hr-HR" sz="3600" dirty="0"/>
              <a:t>TKO KOPA SA ŠAPAMA?</a:t>
            </a:r>
          </a:p>
          <a:p>
            <a:r>
              <a:rPr lang="hr-HR" sz="3600" dirty="0"/>
              <a:t>DIO DANA KADA JE NEBO ROZO RANO UJUTRO.</a:t>
            </a:r>
          </a:p>
          <a:p>
            <a:r>
              <a:rPr lang="hr-HR" sz="3600" dirty="0"/>
              <a:t>OVOM GRAĐEVINOM OMOGUĆUJEMO STARIMA I MLADIMA PRELAŽENJE PREPREKA.</a:t>
            </a:r>
          </a:p>
          <a:p>
            <a:r>
              <a:rPr lang="hr-HR" sz="3600" dirty="0"/>
              <a:t>SVE MI RECI O TOJ KNJIZI.</a:t>
            </a:r>
          </a:p>
          <a:p>
            <a:r>
              <a:rPr lang="hr-HR" sz="3600" dirty="0"/>
              <a:t>IVAN OSAM DANA ČITA KNJIGU.</a:t>
            </a:r>
          </a:p>
          <a:p>
            <a:endParaRPr lang="hr-HR" sz="3600" dirty="0"/>
          </a:p>
          <a:p>
            <a:endParaRPr lang="hr-HR" sz="4800" dirty="0"/>
          </a:p>
          <a:p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5541261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ODGOVORI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z="2800" dirty="0"/>
              <a:t>TKO KO</a:t>
            </a:r>
            <a:r>
              <a:rPr lang="hr-HR" sz="2800" b="1" dirty="0">
                <a:solidFill>
                  <a:srgbClr val="FF0000"/>
                </a:solidFill>
              </a:rPr>
              <a:t>PA</a:t>
            </a:r>
            <a:r>
              <a:rPr lang="hr-HR" sz="2800" dirty="0"/>
              <a:t> </a:t>
            </a:r>
            <a:r>
              <a:rPr lang="hr-HR" sz="2800" b="1" dirty="0">
                <a:solidFill>
                  <a:srgbClr val="FF0000"/>
                </a:solidFill>
              </a:rPr>
              <a:t>S</a:t>
            </a:r>
            <a:r>
              <a:rPr lang="hr-HR" sz="2800" dirty="0"/>
              <a:t>A ŠAPAMA?</a:t>
            </a:r>
          </a:p>
          <a:p>
            <a:r>
              <a:rPr lang="hr-HR" sz="2800" dirty="0"/>
              <a:t>DIO DANA KADA JE NEBO RO</a:t>
            </a:r>
            <a:r>
              <a:rPr lang="hr-HR" sz="2800" b="1" dirty="0">
                <a:solidFill>
                  <a:srgbClr val="FF0000"/>
                </a:solidFill>
              </a:rPr>
              <a:t>ZO</a:t>
            </a:r>
            <a:r>
              <a:rPr lang="hr-HR" sz="2800" dirty="0"/>
              <a:t> </a:t>
            </a:r>
            <a:r>
              <a:rPr lang="hr-HR" sz="2800" dirty="0">
                <a:solidFill>
                  <a:srgbClr val="FF0000"/>
                </a:solidFill>
              </a:rPr>
              <a:t>RA</a:t>
            </a:r>
            <a:r>
              <a:rPr lang="hr-HR" sz="2800" dirty="0"/>
              <a:t>NO UJUTRO.</a:t>
            </a:r>
          </a:p>
          <a:p>
            <a:r>
              <a:rPr lang="hr-HR" sz="2800" dirty="0"/>
              <a:t>OVOM GRAĐEVINOM OMOGUĆUJE</a:t>
            </a:r>
            <a:r>
              <a:rPr lang="hr-HR" sz="2800" b="1" dirty="0">
                <a:solidFill>
                  <a:srgbClr val="FF0000"/>
                </a:solidFill>
              </a:rPr>
              <a:t>MO</a:t>
            </a:r>
            <a:r>
              <a:rPr lang="hr-HR" sz="2800" dirty="0"/>
              <a:t> </a:t>
            </a:r>
            <a:r>
              <a:rPr lang="hr-HR" sz="2800" b="1" dirty="0">
                <a:solidFill>
                  <a:srgbClr val="FF0000"/>
                </a:solidFill>
              </a:rPr>
              <a:t>ST</a:t>
            </a:r>
            <a:r>
              <a:rPr lang="hr-HR" sz="2800" dirty="0"/>
              <a:t>ARIMA I MLADIMA PRELAŽENJE PREPREKA.</a:t>
            </a:r>
          </a:p>
          <a:p>
            <a:r>
              <a:rPr lang="hr-HR" sz="2800" b="1" dirty="0">
                <a:solidFill>
                  <a:srgbClr val="FF0000"/>
                </a:solidFill>
              </a:rPr>
              <a:t>SVE MI </a:t>
            </a:r>
            <a:r>
              <a:rPr lang="hr-HR" sz="2800" dirty="0">
                <a:solidFill>
                  <a:srgbClr val="FF0000"/>
                </a:solidFill>
              </a:rPr>
              <a:t>R</a:t>
            </a:r>
            <a:r>
              <a:rPr lang="hr-HR" sz="2800" dirty="0"/>
              <a:t>ECI O TOJ KNJIZI.</a:t>
            </a:r>
          </a:p>
          <a:p>
            <a:r>
              <a:rPr lang="hr-HR" sz="2800" dirty="0"/>
              <a:t>IVA</a:t>
            </a:r>
            <a:r>
              <a:rPr lang="hr-HR" sz="2800" b="1" dirty="0">
                <a:solidFill>
                  <a:srgbClr val="FF0000"/>
                </a:solidFill>
              </a:rPr>
              <a:t>N</a:t>
            </a:r>
            <a:r>
              <a:rPr lang="hr-HR" sz="2800" dirty="0"/>
              <a:t> </a:t>
            </a:r>
            <a:r>
              <a:rPr lang="hr-HR" sz="2800" b="1" dirty="0">
                <a:solidFill>
                  <a:srgbClr val="FF0000"/>
                </a:solidFill>
              </a:rPr>
              <a:t>OS</a:t>
            </a:r>
            <a:r>
              <a:rPr lang="hr-HR" sz="2800" dirty="0"/>
              <a:t>AM DANA ČITA KNJIGU.</a:t>
            </a:r>
          </a:p>
          <a:p>
            <a:endParaRPr lang="hr-HR" dirty="0"/>
          </a:p>
          <a:p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7754878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SAKRIJETE RIJEČ U REČENICU</a:t>
            </a:r>
            <a:br>
              <a:rPr lang="hr-HR" dirty="0"/>
            </a:b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4000" dirty="0"/>
              <a:t>NADA   -NA  DA-</a:t>
            </a:r>
          </a:p>
          <a:p>
            <a:endParaRPr lang="hr-HR" sz="4000" dirty="0"/>
          </a:p>
          <a:p>
            <a:endParaRPr lang="hr-HR" sz="4000" dirty="0"/>
          </a:p>
          <a:p>
            <a:endParaRPr lang="hr-HR" sz="4000" dirty="0"/>
          </a:p>
          <a:p>
            <a:r>
              <a:rPr lang="hr-HR" sz="4000" dirty="0"/>
              <a:t>MIR   - MI R- </a:t>
            </a:r>
          </a:p>
        </p:txBody>
      </p:sp>
    </p:spTree>
    <p:extLst>
      <p:ext uri="{BB962C8B-B14F-4D97-AF65-F5344CB8AC3E}">
        <p14:creationId xmlns:p14="http://schemas.microsoft.com/office/powerpoint/2010/main" val="28721036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ODGOVORI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800" dirty="0"/>
              <a:t>O</a:t>
            </a:r>
            <a:r>
              <a:rPr lang="hr-HR" sz="2800" b="1" dirty="0">
                <a:solidFill>
                  <a:srgbClr val="FF0000"/>
                </a:solidFill>
              </a:rPr>
              <a:t>NA</a:t>
            </a:r>
            <a:r>
              <a:rPr lang="hr-HR" sz="2800" dirty="0"/>
              <a:t> </a:t>
            </a:r>
            <a:r>
              <a:rPr lang="hr-HR" sz="2800" b="1" dirty="0">
                <a:solidFill>
                  <a:srgbClr val="FF0000"/>
                </a:solidFill>
              </a:rPr>
              <a:t>DA</a:t>
            </a:r>
            <a:r>
              <a:rPr lang="hr-HR" sz="2800" dirty="0"/>
              <a:t>JE NOVAC SIROMASIMA. </a:t>
            </a:r>
          </a:p>
          <a:p>
            <a:endParaRPr lang="hr-HR" sz="2800" dirty="0"/>
          </a:p>
          <a:p>
            <a:endParaRPr lang="hr-HR" sz="2800" dirty="0"/>
          </a:p>
          <a:p>
            <a:r>
              <a:rPr lang="hr-HR" sz="2800" dirty="0"/>
              <a:t>SA</a:t>
            </a:r>
            <a:r>
              <a:rPr lang="hr-HR" sz="2800" b="1" dirty="0">
                <a:solidFill>
                  <a:srgbClr val="FF0000"/>
                </a:solidFill>
              </a:rPr>
              <a:t>MI</a:t>
            </a:r>
            <a:r>
              <a:rPr lang="hr-HR" sz="2800" dirty="0"/>
              <a:t> </a:t>
            </a:r>
            <a:r>
              <a:rPr lang="hr-HR" sz="2800" b="1" dirty="0">
                <a:solidFill>
                  <a:srgbClr val="FF0000"/>
                </a:solidFill>
              </a:rPr>
              <a:t>R</a:t>
            </a:r>
            <a:r>
              <a:rPr lang="hr-HR" sz="2800" dirty="0"/>
              <a:t>ADIMO ZADAĆU.</a:t>
            </a:r>
          </a:p>
        </p:txBody>
      </p:sp>
    </p:spTree>
    <p:extLst>
      <p:ext uri="{BB962C8B-B14F-4D97-AF65-F5344CB8AC3E}">
        <p14:creationId xmlns:p14="http://schemas.microsoft.com/office/powerpoint/2010/main" val="17404671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hr-HR" b="1" dirty="0"/>
              <a:t>SPAJALICA </a:t>
            </a:r>
            <a:r>
              <a:rPr lang="hr-HR" dirty="0"/>
              <a:t>    </a:t>
            </a:r>
            <a:br>
              <a:rPr lang="hr-HR" dirty="0"/>
            </a:br>
            <a:r>
              <a:rPr lang="hr-HR" dirty="0"/>
              <a:t>              </a:t>
            </a:r>
            <a:r>
              <a:rPr lang="hr-HR" sz="3200" dirty="0"/>
              <a:t>BRA</a:t>
            </a:r>
            <a:r>
              <a:rPr lang="hr-HR" sz="3200" b="1" dirty="0">
                <a:solidFill>
                  <a:srgbClr val="FF0000"/>
                </a:solidFill>
              </a:rPr>
              <a:t>DA</a:t>
            </a:r>
            <a:r>
              <a:rPr lang="hr-HR" sz="3200" dirty="0"/>
              <a:t> +  </a:t>
            </a:r>
            <a:r>
              <a:rPr lang="hr-HR" sz="3200" b="1" dirty="0">
                <a:solidFill>
                  <a:srgbClr val="FF0000"/>
                </a:solidFill>
              </a:rPr>
              <a:t>BAR</a:t>
            </a:r>
            <a:r>
              <a:rPr lang="hr-HR" sz="3200" dirty="0"/>
              <a:t>KA =  DABAR</a:t>
            </a:r>
            <a:br>
              <a:rPr lang="hr-HR" dirty="0"/>
            </a:b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8686" y="1696278"/>
            <a:ext cx="10956235" cy="5037276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hr-HR" sz="3600" dirty="0"/>
              <a:t>                   </a:t>
            </a:r>
            <a:r>
              <a:rPr lang="hr-HR" sz="3600" b="1" dirty="0"/>
              <a:t>BRADA           MAČ                    KADULJA</a:t>
            </a:r>
          </a:p>
          <a:p>
            <a:pPr marL="0" indent="0">
              <a:buNone/>
            </a:pPr>
            <a:endParaRPr lang="hr-HR" sz="3600" b="1" dirty="0"/>
          </a:p>
          <a:p>
            <a:pPr marL="0" indent="0">
              <a:buNone/>
            </a:pPr>
            <a:endParaRPr lang="hr-HR" sz="3600" b="1" dirty="0"/>
          </a:p>
          <a:p>
            <a:pPr marL="0" indent="0">
              <a:buNone/>
            </a:pPr>
            <a:r>
              <a:rPr lang="hr-HR" sz="3600" b="1" dirty="0"/>
              <a:t>BARKA             RODA            GARAŽA            NJUŠKALO</a:t>
            </a:r>
          </a:p>
          <a:p>
            <a:pPr marL="0" indent="0">
              <a:buNone/>
            </a:pPr>
            <a:endParaRPr lang="hr-HR" sz="3600" b="1" dirty="0"/>
          </a:p>
          <a:p>
            <a:pPr marL="0" indent="0">
              <a:buNone/>
            </a:pPr>
            <a:r>
              <a:rPr lang="hr-HR" sz="3600" b="1" dirty="0"/>
              <a:t>                       </a:t>
            </a:r>
          </a:p>
          <a:p>
            <a:pPr marL="0" indent="0">
              <a:buNone/>
            </a:pPr>
            <a:r>
              <a:rPr lang="hr-HR" sz="3600" b="1" dirty="0"/>
              <a:t>        SAKO                      ZALITI                    DASKA</a:t>
            </a:r>
          </a:p>
          <a:p>
            <a:endParaRPr lang="hr-HR" dirty="0"/>
          </a:p>
          <a:p>
            <a:endParaRPr lang="hr-HR" dirty="0"/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2301434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OTKRIJ ŠIFRU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hr-HR" sz="2000" b="1" dirty="0"/>
              <a:t>ŠKOLA                          MATEMATIKA                                    UČENIK</a:t>
            </a:r>
          </a:p>
          <a:p>
            <a:pPr marL="0" indent="0">
              <a:buNone/>
            </a:pPr>
            <a:r>
              <a:rPr lang="hr-HR" sz="2000" b="1" dirty="0"/>
              <a:t>TALENT                             FIZIKA                                            BIOLOGIJA</a:t>
            </a:r>
          </a:p>
          <a:p>
            <a:pPr marL="0" indent="0">
              <a:buNone/>
            </a:pPr>
            <a:r>
              <a:rPr lang="hr-HR" sz="2000" b="1" dirty="0"/>
              <a:t>TEHNIKA                          KEMIJA                                           DAROVITOST</a:t>
            </a:r>
          </a:p>
          <a:p>
            <a:pPr marL="0" indent="0">
              <a:buNone/>
            </a:pPr>
            <a:r>
              <a:rPr lang="hr-HR" sz="2000" b="1" dirty="0"/>
              <a:t>_________                     _________                                    ____________</a:t>
            </a:r>
          </a:p>
          <a:p>
            <a:pPr marL="0" indent="0">
              <a:buNone/>
            </a:pPr>
            <a:r>
              <a:rPr lang="hr-HR" sz="2000" b="1" dirty="0"/>
              <a:t>ŠIFRA: 123                      ŠIFRA: 323                                      ŠIFRA: 631</a:t>
            </a:r>
          </a:p>
          <a:p>
            <a:endParaRPr lang="hr-HR" sz="2000" b="1" dirty="0"/>
          </a:p>
          <a:p>
            <a:pPr marL="0" indent="0">
              <a:buNone/>
            </a:pPr>
            <a:r>
              <a:rPr lang="hr-HR" sz="2000" b="1" dirty="0"/>
              <a:t> RJEŠENJE=                       RJEŠENJE=                                  RJEŠENJE=                </a:t>
            </a:r>
          </a:p>
        </p:txBody>
      </p:sp>
    </p:spTree>
    <p:extLst>
      <p:ext uri="{BB962C8B-B14F-4D97-AF65-F5344CB8AC3E}">
        <p14:creationId xmlns:p14="http://schemas.microsoft.com/office/powerpoint/2010/main" val="4020290950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89F6615FF6C9A48853D5820D6C4F14E" ma:contentTypeVersion="7" ma:contentTypeDescription="Stvaranje novog dokumenta." ma:contentTypeScope="" ma:versionID="279ca866944ccb87cb4e352f8cd52bc7">
  <xsd:schema xmlns:xsd="http://www.w3.org/2001/XMLSchema" xmlns:xs="http://www.w3.org/2001/XMLSchema" xmlns:p="http://schemas.microsoft.com/office/2006/metadata/properties" xmlns:ns2="d0cf9015-d500-4288-8a1b-d135534f137a" targetNamespace="http://schemas.microsoft.com/office/2006/metadata/properties" ma:root="true" ma:fieldsID="0c6a417e73b9347dcf39945a7cd063a8" ns2:_="">
    <xsd:import namespace="d0cf9015-d500-4288-8a1b-d135534f137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0cf9015-d500-4288-8a1b-d135534f137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Vrsta sadržaja"/>
        <xsd:element ref="dc:title" minOccurs="0" maxOccurs="1" ma:index="4" ma:displayName="Naslov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CF601D2-19E1-4A6B-A2BA-C00CD5AE8A2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0cf9015-d500-4288-8a1b-d135534f137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913A4D7-EA80-4C16-8F3C-2C1F3A55015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9C26FF9-0777-42EA-9A3F-5D995212F5A8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16</TotalTime>
  <Words>156</Words>
  <Application>Microsoft Office PowerPoint</Application>
  <PresentationFormat>Široki zaslon</PresentationFormat>
  <Paragraphs>44</Paragraphs>
  <Slides>7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7</vt:i4>
      </vt:variant>
    </vt:vector>
  </HeadingPairs>
  <TitlesOfParts>
    <vt:vector size="11" baseType="lpstr">
      <vt:lpstr>Arial</vt:lpstr>
      <vt:lpstr>Century Gothic</vt:lpstr>
      <vt:lpstr>Wingdings 3</vt:lpstr>
      <vt:lpstr>Wisp</vt:lpstr>
      <vt:lpstr>Gimnastika za mozak</vt:lpstr>
      <vt:lpstr>PRONAĐI RIJEČ SKRIVENU U REČENICI</vt:lpstr>
      <vt:lpstr>ODGOVORI</vt:lpstr>
      <vt:lpstr>SAKRIJETE RIJEČ U REČENICU </vt:lpstr>
      <vt:lpstr>ODGOVORI</vt:lpstr>
      <vt:lpstr>SPAJALICA                    BRADA +  BARKA =  DABAR </vt:lpstr>
      <vt:lpstr>OTKRIJ ŠIFRU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Gimnastika za mozak</dc:title>
  <dc:creator>Korisnik</dc:creator>
  <cp:lastModifiedBy>Mirjana Peretin</cp:lastModifiedBy>
  <cp:revision>8</cp:revision>
  <dcterms:created xsi:type="dcterms:W3CDTF">2019-09-26T09:14:19Z</dcterms:created>
  <dcterms:modified xsi:type="dcterms:W3CDTF">2020-05-07T09:43:35Z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0x010100889F6615FF6C9A48853D5820D6C4F14E</vt:lpwstr>
  </property>
</Properties>
</file>