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47"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49" name="PlaceHolder 2"/>
          <p:cNvSpPr>
            <a:spLocks noGrp="1"/>
          </p:cNvSpPr>
          <p:nvPr>
            <p:ph type="body"/>
          </p:nvPr>
        </p:nvSpPr>
        <p:spPr>
          <a:xfrm>
            <a:off x="457200" y="1600200"/>
            <a:ext cx="8229240" cy="4525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51" name="PlaceHolder 2"/>
          <p:cNvSpPr>
            <a:spLocks noGrp="1"/>
          </p:cNvSpPr>
          <p:nvPr>
            <p:ph type="body"/>
          </p:nvPr>
        </p:nvSpPr>
        <p:spPr>
          <a:xfrm>
            <a:off x="45720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52" name="PlaceHolder 3"/>
          <p:cNvSpPr>
            <a:spLocks noGrp="1"/>
          </p:cNvSpPr>
          <p:nvPr>
            <p:ph type="body"/>
          </p:nvPr>
        </p:nvSpPr>
        <p:spPr>
          <a:xfrm>
            <a:off x="467424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56"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57" name="PlaceHolder 3"/>
          <p:cNvSpPr>
            <a:spLocks noGrp="1"/>
          </p:cNvSpPr>
          <p:nvPr>
            <p:ph type="body"/>
          </p:nvPr>
        </p:nvSpPr>
        <p:spPr>
          <a:xfrm>
            <a:off x="467424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58" name="PlaceHolder 4"/>
          <p:cNvSpPr>
            <a:spLocks noGrp="1"/>
          </p:cNvSpPr>
          <p:nvPr>
            <p:ph type="body"/>
          </p:nvPr>
        </p:nvSpPr>
        <p:spPr>
          <a:xfrm>
            <a:off x="45720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60" name="PlaceHolder 2"/>
          <p:cNvSpPr>
            <a:spLocks noGrp="1"/>
          </p:cNvSpPr>
          <p:nvPr>
            <p:ph type="body"/>
          </p:nvPr>
        </p:nvSpPr>
        <p:spPr>
          <a:xfrm>
            <a:off x="45720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61"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62" name="PlaceHolder 4"/>
          <p:cNvSpPr>
            <a:spLocks noGrp="1"/>
          </p:cNvSpPr>
          <p:nvPr>
            <p:ph type="body"/>
          </p:nvPr>
        </p:nvSpPr>
        <p:spPr>
          <a:xfrm>
            <a:off x="467424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64"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65"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66" name="PlaceHolder 4"/>
          <p:cNvSpPr>
            <a:spLocks noGrp="1"/>
          </p:cNvSpPr>
          <p:nvPr>
            <p:ph type="body"/>
          </p:nvPr>
        </p:nvSpPr>
        <p:spPr>
          <a:xfrm>
            <a:off x="457200" y="396432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68" name="PlaceHolder 2"/>
          <p:cNvSpPr>
            <a:spLocks noGrp="1"/>
          </p:cNvSpPr>
          <p:nvPr>
            <p:ph type="body"/>
          </p:nvPr>
        </p:nvSpPr>
        <p:spPr>
          <a:xfrm>
            <a:off x="457200" y="160020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69" name="PlaceHolder 3"/>
          <p:cNvSpPr>
            <a:spLocks noGrp="1"/>
          </p:cNvSpPr>
          <p:nvPr>
            <p:ph type="body"/>
          </p:nvPr>
        </p:nvSpPr>
        <p:spPr>
          <a:xfrm>
            <a:off x="457200" y="396432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71"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72"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73" name="PlaceHolder 4"/>
          <p:cNvSpPr>
            <a:spLocks noGrp="1"/>
          </p:cNvSpPr>
          <p:nvPr>
            <p:ph type="body"/>
          </p:nvPr>
        </p:nvSpPr>
        <p:spPr>
          <a:xfrm>
            <a:off x="45720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74" name="PlaceHolder 5"/>
          <p:cNvSpPr>
            <a:spLocks noGrp="1"/>
          </p:cNvSpPr>
          <p:nvPr>
            <p:ph type="body"/>
          </p:nvPr>
        </p:nvSpPr>
        <p:spPr>
          <a:xfrm>
            <a:off x="467424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76" name="PlaceHolder 2"/>
          <p:cNvSpPr>
            <a:spLocks noGrp="1"/>
          </p:cNvSpPr>
          <p:nvPr>
            <p:ph type="body"/>
          </p:nvPr>
        </p:nvSpPr>
        <p:spPr>
          <a:xfrm>
            <a:off x="45720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77" name="PlaceHolder 3"/>
          <p:cNvSpPr>
            <a:spLocks noGrp="1"/>
          </p:cNvSpPr>
          <p:nvPr>
            <p:ph type="body"/>
          </p:nvPr>
        </p:nvSpPr>
        <p:spPr>
          <a:xfrm>
            <a:off x="323964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78" name="PlaceHolder 4"/>
          <p:cNvSpPr>
            <a:spLocks noGrp="1"/>
          </p:cNvSpPr>
          <p:nvPr>
            <p:ph type="body"/>
          </p:nvPr>
        </p:nvSpPr>
        <p:spPr>
          <a:xfrm>
            <a:off x="602208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79" name="PlaceHolder 5"/>
          <p:cNvSpPr>
            <a:spLocks noGrp="1"/>
          </p:cNvSpPr>
          <p:nvPr>
            <p:ph type="body"/>
          </p:nvPr>
        </p:nvSpPr>
        <p:spPr>
          <a:xfrm>
            <a:off x="45720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80" name="PlaceHolder 6"/>
          <p:cNvSpPr>
            <a:spLocks noGrp="1"/>
          </p:cNvSpPr>
          <p:nvPr>
            <p:ph type="body"/>
          </p:nvPr>
        </p:nvSpPr>
        <p:spPr>
          <a:xfrm>
            <a:off x="323964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81" name="PlaceHolder 7"/>
          <p:cNvSpPr>
            <a:spLocks noGrp="1"/>
          </p:cNvSpPr>
          <p:nvPr>
            <p:ph type="body"/>
          </p:nvPr>
        </p:nvSpPr>
        <p:spPr>
          <a:xfrm>
            <a:off x="602208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89"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91" name="PlaceHolder 2"/>
          <p:cNvSpPr>
            <a:spLocks noGrp="1"/>
          </p:cNvSpPr>
          <p:nvPr>
            <p:ph type="body"/>
          </p:nvPr>
        </p:nvSpPr>
        <p:spPr>
          <a:xfrm>
            <a:off x="457200" y="1600200"/>
            <a:ext cx="8229240" cy="4525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93" name="PlaceHolder 2"/>
          <p:cNvSpPr>
            <a:spLocks noGrp="1"/>
          </p:cNvSpPr>
          <p:nvPr>
            <p:ph type="body"/>
          </p:nvPr>
        </p:nvSpPr>
        <p:spPr>
          <a:xfrm>
            <a:off x="45720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94" name="PlaceHolder 3"/>
          <p:cNvSpPr>
            <a:spLocks noGrp="1"/>
          </p:cNvSpPr>
          <p:nvPr>
            <p:ph type="body"/>
          </p:nvPr>
        </p:nvSpPr>
        <p:spPr>
          <a:xfrm>
            <a:off x="467424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98"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99" name="PlaceHolder 3"/>
          <p:cNvSpPr>
            <a:spLocks noGrp="1"/>
          </p:cNvSpPr>
          <p:nvPr>
            <p:ph type="body"/>
          </p:nvPr>
        </p:nvSpPr>
        <p:spPr>
          <a:xfrm>
            <a:off x="467424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100" name="PlaceHolder 4"/>
          <p:cNvSpPr>
            <a:spLocks noGrp="1"/>
          </p:cNvSpPr>
          <p:nvPr>
            <p:ph type="body"/>
          </p:nvPr>
        </p:nvSpPr>
        <p:spPr>
          <a:xfrm>
            <a:off x="45720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02" name="PlaceHolder 2"/>
          <p:cNvSpPr>
            <a:spLocks noGrp="1"/>
          </p:cNvSpPr>
          <p:nvPr>
            <p:ph type="body"/>
          </p:nvPr>
        </p:nvSpPr>
        <p:spPr>
          <a:xfrm>
            <a:off x="45720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103"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04" name="PlaceHolder 4"/>
          <p:cNvSpPr>
            <a:spLocks noGrp="1"/>
          </p:cNvSpPr>
          <p:nvPr>
            <p:ph type="body"/>
          </p:nvPr>
        </p:nvSpPr>
        <p:spPr>
          <a:xfrm>
            <a:off x="467424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06"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07"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08" name="PlaceHolder 4"/>
          <p:cNvSpPr>
            <a:spLocks noGrp="1"/>
          </p:cNvSpPr>
          <p:nvPr>
            <p:ph type="body"/>
          </p:nvPr>
        </p:nvSpPr>
        <p:spPr>
          <a:xfrm>
            <a:off x="457200" y="396432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10" name="PlaceHolder 2"/>
          <p:cNvSpPr>
            <a:spLocks noGrp="1"/>
          </p:cNvSpPr>
          <p:nvPr>
            <p:ph type="body"/>
          </p:nvPr>
        </p:nvSpPr>
        <p:spPr>
          <a:xfrm>
            <a:off x="457200" y="160020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11" name="PlaceHolder 3"/>
          <p:cNvSpPr>
            <a:spLocks noGrp="1"/>
          </p:cNvSpPr>
          <p:nvPr>
            <p:ph type="body"/>
          </p:nvPr>
        </p:nvSpPr>
        <p:spPr>
          <a:xfrm>
            <a:off x="457200" y="396432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13"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14"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15" name="PlaceHolder 4"/>
          <p:cNvSpPr>
            <a:spLocks noGrp="1"/>
          </p:cNvSpPr>
          <p:nvPr>
            <p:ph type="body"/>
          </p:nvPr>
        </p:nvSpPr>
        <p:spPr>
          <a:xfrm>
            <a:off x="45720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16" name="PlaceHolder 5"/>
          <p:cNvSpPr>
            <a:spLocks noGrp="1"/>
          </p:cNvSpPr>
          <p:nvPr>
            <p:ph type="body"/>
          </p:nvPr>
        </p:nvSpPr>
        <p:spPr>
          <a:xfrm>
            <a:off x="467424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18" name="PlaceHolder 2"/>
          <p:cNvSpPr>
            <a:spLocks noGrp="1"/>
          </p:cNvSpPr>
          <p:nvPr>
            <p:ph type="body"/>
          </p:nvPr>
        </p:nvSpPr>
        <p:spPr>
          <a:xfrm>
            <a:off x="45720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19" name="PlaceHolder 3"/>
          <p:cNvSpPr>
            <a:spLocks noGrp="1"/>
          </p:cNvSpPr>
          <p:nvPr>
            <p:ph type="body"/>
          </p:nvPr>
        </p:nvSpPr>
        <p:spPr>
          <a:xfrm>
            <a:off x="323964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20" name="PlaceHolder 4"/>
          <p:cNvSpPr>
            <a:spLocks noGrp="1"/>
          </p:cNvSpPr>
          <p:nvPr>
            <p:ph type="body"/>
          </p:nvPr>
        </p:nvSpPr>
        <p:spPr>
          <a:xfrm>
            <a:off x="602208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21" name="PlaceHolder 5"/>
          <p:cNvSpPr>
            <a:spLocks noGrp="1"/>
          </p:cNvSpPr>
          <p:nvPr>
            <p:ph type="body"/>
          </p:nvPr>
        </p:nvSpPr>
        <p:spPr>
          <a:xfrm>
            <a:off x="45720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22" name="PlaceHolder 6"/>
          <p:cNvSpPr>
            <a:spLocks noGrp="1"/>
          </p:cNvSpPr>
          <p:nvPr>
            <p:ph type="body"/>
          </p:nvPr>
        </p:nvSpPr>
        <p:spPr>
          <a:xfrm>
            <a:off x="323964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23" name="PlaceHolder 7"/>
          <p:cNvSpPr>
            <a:spLocks noGrp="1"/>
          </p:cNvSpPr>
          <p:nvPr>
            <p:ph type="body"/>
          </p:nvPr>
        </p:nvSpPr>
        <p:spPr>
          <a:xfrm>
            <a:off x="602208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33"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35" name="PlaceHolder 2"/>
          <p:cNvSpPr>
            <a:spLocks noGrp="1"/>
          </p:cNvSpPr>
          <p:nvPr>
            <p:ph type="body"/>
          </p:nvPr>
        </p:nvSpPr>
        <p:spPr>
          <a:xfrm>
            <a:off x="457200" y="1600200"/>
            <a:ext cx="8229240" cy="4525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37" name="PlaceHolder 2"/>
          <p:cNvSpPr>
            <a:spLocks noGrp="1"/>
          </p:cNvSpPr>
          <p:nvPr>
            <p:ph type="body"/>
          </p:nvPr>
        </p:nvSpPr>
        <p:spPr>
          <a:xfrm>
            <a:off x="45720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138" name="PlaceHolder 3"/>
          <p:cNvSpPr>
            <a:spLocks noGrp="1"/>
          </p:cNvSpPr>
          <p:nvPr>
            <p:ph type="body"/>
          </p:nvPr>
        </p:nvSpPr>
        <p:spPr>
          <a:xfrm>
            <a:off x="467424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42"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43" name="PlaceHolder 3"/>
          <p:cNvSpPr>
            <a:spLocks noGrp="1"/>
          </p:cNvSpPr>
          <p:nvPr>
            <p:ph type="body"/>
          </p:nvPr>
        </p:nvSpPr>
        <p:spPr>
          <a:xfrm>
            <a:off x="467424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144" name="PlaceHolder 4"/>
          <p:cNvSpPr>
            <a:spLocks noGrp="1"/>
          </p:cNvSpPr>
          <p:nvPr>
            <p:ph type="body"/>
          </p:nvPr>
        </p:nvSpPr>
        <p:spPr>
          <a:xfrm>
            <a:off x="45720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46" name="PlaceHolder 2"/>
          <p:cNvSpPr>
            <a:spLocks noGrp="1"/>
          </p:cNvSpPr>
          <p:nvPr>
            <p:ph type="body"/>
          </p:nvPr>
        </p:nvSpPr>
        <p:spPr>
          <a:xfrm>
            <a:off x="45720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147"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48" name="PlaceHolder 4"/>
          <p:cNvSpPr>
            <a:spLocks noGrp="1"/>
          </p:cNvSpPr>
          <p:nvPr>
            <p:ph type="body"/>
          </p:nvPr>
        </p:nvSpPr>
        <p:spPr>
          <a:xfrm>
            <a:off x="467424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50"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51"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52" name="PlaceHolder 4"/>
          <p:cNvSpPr>
            <a:spLocks noGrp="1"/>
          </p:cNvSpPr>
          <p:nvPr>
            <p:ph type="body"/>
          </p:nvPr>
        </p:nvSpPr>
        <p:spPr>
          <a:xfrm>
            <a:off x="457200" y="396432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54" name="PlaceHolder 2"/>
          <p:cNvSpPr>
            <a:spLocks noGrp="1"/>
          </p:cNvSpPr>
          <p:nvPr>
            <p:ph type="body"/>
          </p:nvPr>
        </p:nvSpPr>
        <p:spPr>
          <a:xfrm>
            <a:off x="457200" y="160020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55" name="PlaceHolder 3"/>
          <p:cNvSpPr>
            <a:spLocks noGrp="1"/>
          </p:cNvSpPr>
          <p:nvPr>
            <p:ph type="body"/>
          </p:nvPr>
        </p:nvSpPr>
        <p:spPr>
          <a:xfrm>
            <a:off x="457200" y="396432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57"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58"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59" name="PlaceHolder 4"/>
          <p:cNvSpPr>
            <a:spLocks noGrp="1"/>
          </p:cNvSpPr>
          <p:nvPr>
            <p:ph type="body"/>
          </p:nvPr>
        </p:nvSpPr>
        <p:spPr>
          <a:xfrm>
            <a:off x="45720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60" name="PlaceHolder 5"/>
          <p:cNvSpPr>
            <a:spLocks noGrp="1"/>
          </p:cNvSpPr>
          <p:nvPr>
            <p:ph type="body"/>
          </p:nvPr>
        </p:nvSpPr>
        <p:spPr>
          <a:xfrm>
            <a:off x="467424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62" name="PlaceHolder 2"/>
          <p:cNvSpPr>
            <a:spLocks noGrp="1"/>
          </p:cNvSpPr>
          <p:nvPr>
            <p:ph type="body"/>
          </p:nvPr>
        </p:nvSpPr>
        <p:spPr>
          <a:xfrm>
            <a:off x="45720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63" name="PlaceHolder 3"/>
          <p:cNvSpPr>
            <a:spLocks noGrp="1"/>
          </p:cNvSpPr>
          <p:nvPr>
            <p:ph type="body"/>
          </p:nvPr>
        </p:nvSpPr>
        <p:spPr>
          <a:xfrm>
            <a:off x="323964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64" name="PlaceHolder 4"/>
          <p:cNvSpPr>
            <a:spLocks noGrp="1"/>
          </p:cNvSpPr>
          <p:nvPr>
            <p:ph type="body"/>
          </p:nvPr>
        </p:nvSpPr>
        <p:spPr>
          <a:xfrm>
            <a:off x="6022080" y="160020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65" name="PlaceHolder 5"/>
          <p:cNvSpPr>
            <a:spLocks noGrp="1"/>
          </p:cNvSpPr>
          <p:nvPr>
            <p:ph type="body"/>
          </p:nvPr>
        </p:nvSpPr>
        <p:spPr>
          <a:xfrm>
            <a:off x="45720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66" name="PlaceHolder 6"/>
          <p:cNvSpPr>
            <a:spLocks noGrp="1"/>
          </p:cNvSpPr>
          <p:nvPr>
            <p:ph type="body"/>
          </p:nvPr>
        </p:nvSpPr>
        <p:spPr>
          <a:xfrm>
            <a:off x="323964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67" name="PlaceHolder 7"/>
          <p:cNvSpPr>
            <a:spLocks noGrp="1"/>
          </p:cNvSpPr>
          <p:nvPr>
            <p:ph type="body"/>
          </p:nvPr>
        </p:nvSpPr>
        <p:spPr>
          <a:xfrm>
            <a:off x="6022080" y="3964320"/>
            <a:ext cx="26496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es-ES" sz="3200" spc="-1" strike="noStrike">
              <a:solidFill>
                <a:srgbClr val="000000"/>
              </a:solidFill>
              <a:latin typeface="Arial"/>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s-ES" sz="4400" spc="-1" strike="noStrike">
              <a:solidFill>
                <a:srgbClr val="000000"/>
              </a:solid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es-ES" sz="3200" spc="-1" strike="noStrike">
              <a:solidFill>
                <a:srgbClr val="000000"/>
              </a:solidFill>
              <a:latin typeface="Arial"/>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es-E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4.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s-ES" sz="4400" spc="-1" strike="noStrike">
                <a:solidFill>
                  <a:srgbClr val="000000"/>
                </a:solidFill>
                <a:latin typeface="Arial"/>
              </a:rPr>
              <a:t>Click to edit Master title style</a:t>
            </a:r>
            <a:endParaRPr b="0" lang="es-ES" sz="4400" spc="-1" strike="noStrike">
              <a:solidFill>
                <a:srgbClr val="000000"/>
              </a:solidFill>
              <a:latin typeface="Arial"/>
            </a:endParaRPr>
          </a:p>
        </p:txBody>
      </p:sp>
      <p:sp>
        <p:nvSpPr>
          <p:cNvPr id="1" name="PlaceHolder 2"/>
          <p:cNvSpPr>
            <a:spLocks noGrp="1"/>
          </p:cNvSpPr>
          <p:nvPr>
            <p:ph type="dt"/>
          </p:nvPr>
        </p:nvSpPr>
        <p:spPr>
          <a:xfrm>
            <a:off x="457200" y="6245280"/>
            <a:ext cx="2133360" cy="475920"/>
          </a:xfrm>
          <a:prstGeom prst="rect">
            <a:avLst/>
          </a:prstGeom>
        </p:spPr>
        <p:txBody>
          <a:bodyPr>
            <a:noAutofit/>
          </a:bodyPr>
          <a:p>
            <a:endParaRPr b="0" lang="hr-HR" sz="2400" spc="-1" strike="noStrike">
              <a:latin typeface="Times New Roman"/>
            </a:endParaRPr>
          </a:p>
        </p:txBody>
      </p:sp>
      <p:sp>
        <p:nvSpPr>
          <p:cNvPr id="2" name="PlaceHolder 3"/>
          <p:cNvSpPr>
            <a:spLocks noGrp="1"/>
          </p:cNvSpPr>
          <p:nvPr>
            <p:ph type="ftr"/>
          </p:nvPr>
        </p:nvSpPr>
        <p:spPr>
          <a:xfrm>
            <a:off x="3124080" y="6245280"/>
            <a:ext cx="2895120" cy="475920"/>
          </a:xfrm>
          <a:prstGeom prst="rect">
            <a:avLst/>
          </a:prstGeom>
        </p:spPr>
        <p:txBody>
          <a:bodyPr>
            <a:noAutofit/>
          </a:bodyPr>
          <a:p>
            <a:endParaRPr b="0" lang="hr-HR" sz="2400" spc="-1" strike="noStrike">
              <a:latin typeface="Times New Roman"/>
            </a:endParaRPr>
          </a:p>
        </p:txBody>
      </p:sp>
      <p:sp>
        <p:nvSpPr>
          <p:cNvPr id="3" name="PlaceHolder 4"/>
          <p:cNvSpPr>
            <a:spLocks noGrp="1"/>
          </p:cNvSpPr>
          <p:nvPr>
            <p:ph type="sldNum"/>
          </p:nvPr>
        </p:nvSpPr>
        <p:spPr>
          <a:xfrm>
            <a:off x="6553080" y="6245280"/>
            <a:ext cx="2133360" cy="475920"/>
          </a:xfrm>
          <a:prstGeom prst="rect">
            <a:avLst/>
          </a:prstGeom>
        </p:spPr>
        <p:txBody>
          <a:bodyPr>
            <a:noAutofit/>
          </a:bodyPr>
          <a:p>
            <a:pPr algn="r">
              <a:lnSpc>
                <a:spcPct val="100000"/>
              </a:lnSpc>
            </a:pPr>
            <a:fld id="{35BB0E46-0D20-4DDA-8F2A-45CFF3C19671}" type="slidenum">
              <a:rPr b="0" lang="hr-HR" sz="1400" spc="-1" strike="noStrike">
                <a:solidFill>
                  <a:srgbClr val="000000"/>
                </a:solidFill>
                <a:latin typeface="Arial"/>
              </a:rPr>
              <a:t>&lt;number&gt;</a:t>
            </a:fld>
            <a:endParaRPr b="0" lang="hr-HR" sz="14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Arial"/>
              </a:rPr>
              <a:t>Kliknite za uređivanje oblika teksta</a:t>
            </a:r>
            <a:endParaRPr b="0" lang="es-E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Arial"/>
              </a:rPr>
              <a:t>Druga razina konture</a:t>
            </a:r>
            <a:endParaRPr b="0" lang="es-ES" sz="2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ES" sz="2000" spc="-1" strike="noStrike">
                <a:solidFill>
                  <a:srgbClr val="000000"/>
                </a:solidFill>
                <a:latin typeface="Arial"/>
              </a:rPr>
              <a:t>Treća razina konture</a:t>
            </a:r>
            <a:endParaRPr b="0" lang="es-ES" sz="20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ES" sz="2000" spc="-1" strike="noStrike">
                <a:solidFill>
                  <a:srgbClr val="000000"/>
                </a:solidFill>
                <a:latin typeface="Arial"/>
              </a:rPr>
              <a:t>Četvrta razina kontura</a:t>
            </a:r>
            <a:endParaRPr b="0" lang="es-E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Arial"/>
              </a:rPr>
              <a:t>Peta razina kontura</a:t>
            </a:r>
            <a:endParaRPr b="0" lang="es-E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Arial"/>
              </a:rPr>
              <a:t>Šesta razina kontura</a:t>
            </a:r>
            <a:endParaRPr b="0" lang="es-E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Arial"/>
              </a:rPr>
              <a:t>Sedma razina konture</a:t>
            </a:r>
            <a:endParaRPr b="0" lang="es-E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s-ES" sz="4400" spc="-1" strike="noStrike">
                <a:solidFill>
                  <a:srgbClr val="000000"/>
                </a:solidFill>
                <a:latin typeface="Arial"/>
              </a:rPr>
              <a:t>Click to edit Master title style</a:t>
            </a:r>
            <a:endParaRPr b="0" lang="es-ES" sz="4400" spc="-1" strike="noStrike">
              <a:solidFill>
                <a:srgbClr val="000000"/>
              </a:solidFill>
              <a:latin typeface="Arial"/>
            </a:endParaRPr>
          </a:p>
        </p:txBody>
      </p:sp>
      <p:sp>
        <p:nvSpPr>
          <p:cNvPr id="42"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Symbol" charset="2"/>
              <a:buChar char=""/>
            </a:pPr>
            <a:r>
              <a:rPr b="0" lang="es-ES" sz="3200" spc="-1" strike="noStrike">
                <a:solidFill>
                  <a:srgbClr val="000000"/>
                </a:solidFill>
                <a:latin typeface="Arial"/>
              </a:rPr>
              <a:t>Click to edit Master text styles</a:t>
            </a:r>
            <a:endParaRPr b="0" lang="es-ES" sz="3200" spc="-1" strike="noStrike">
              <a:solidFill>
                <a:srgbClr val="000000"/>
              </a:solidFill>
              <a:latin typeface="Arial"/>
            </a:endParaRPr>
          </a:p>
          <a:p>
            <a:pPr lvl="1" marL="743040" indent="-285480">
              <a:lnSpc>
                <a:spcPct val="100000"/>
              </a:lnSpc>
              <a:spcBef>
                <a:spcPts val="561"/>
              </a:spcBef>
              <a:buClr>
                <a:srgbClr val="000000"/>
              </a:buClr>
              <a:buFont typeface="Symbol" charset="2"/>
              <a:buChar char=""/>
            </a:pPr>
            <a:r>
              <a:rPr b="0" lang="es-ES" sz="2800" spc="-1" strike="noStrike">
                <a:solidFill>
                  <a:srgbClr val="000000"/>
                </a:solidFill>
                <a:latin typeface="Arial"/>
              </a:rPr>
              <a:t>Second level</a:t>
            </a:r>
            <a:endParaRPr b="0" lang="es-ES" sz="2800" spc="-1" strike="noStrike">
              <a:solidFill>
                <a:srgbClr val="000000"/>
              </a:solidFill>
              <a:latin typeface="Arial"/>
            </a:endParaRPr>
          </a:p>
          <a:p>
            <a:pPr lvl="2" marL="1143000" indent="-228240">
              <a:lnSpc>
                <a:spcPct val="100000"/>
              </a:lnSpc>
              <a:spcBef>
                <a:spcPts val="479"/>
              </a:spcBef>
              <a:buClr>
                <a:srgbClr val="000000"/>
              </a:buClr>
              <a:buFont typeface="Symbol" charset="2"/>
              <a:buChar char=""/>
            </a:pPr>
            <a:r>
              <a:rPr b="0" lang="es-ES" sz="2400" spc="-1" strike="noStrike">
                <a:solidFill>
                  <a:srgbClr val="000000"/>
                </a:solidFill>
                <a:latin typeface="Arial"/>
              </a:rPr>
              <a:t>Third level</a:t>
            </a:r>
            <a:endParaRPr b="0" lang="es-ES" sz="2400" spc="-1" strike="noStrike">
              <a:solidFill>
                <a:srgbClr val="000000"/>
              </a:solidFill>
              <a:latin typeface="Arial"/>
            </a:endParaRPr>
          </a:p>
          <a:p>
            <a:pPr lvl="3" marL="1600200" indent="-228240">
              <a:lnSpc>
                <a:spcPct val="100000"/>
              </a:lnSpc>
              <a:spcBef>
                <a:spcPts val="400"/>
              </a:spcBef>
              <a:buClr>
                <a:srgbClr val="000000"/>
              </a:buClr>
              <a:buFont typeface="Symbol" charset="2"/>
              <a:buChar char=""/>
            </a:pPr>
            <a:r>
              <a:rPr b="0" lang="es-ES" sz="2000" spc="-1" strike="noStrike">
                <a:solidFill>
                  <a:srgbClr val="000000"/>
                </a:solidFill>
                <a:latin typeface="Arial"/>
              </a:rPr>
              <a:t>Fourth level</a:t>
            </a:r>
            <a:endParaRPr b="0" lang="es-ES" sz="2000" spc="-1" strike="noStrike">
              <a:solidFill>
                <a:srgbClr val="000000"/>
              </a:solidFill>
              <a:latin typeface="Arial"/>
            </a:endParaRPr>
          </a:p>
          <a:p>
            <a:pPr lvl="4" marL="2057400" indent="-228240">
              <a:lnSpc>
                <a:spcPct val="100000"/>
              </a:lnSpc>
              <a:spcBef>
                <a:spcPts val="400"/>
              </a:spcBef>
              <a:buClr>
                <a:srgbClr val="000000"/>
              </a:buClr>
              <a:buFont typeface="StarSymbol"/>
              <a:buChar char="»"/>
            </a:pPr>
            <a:r>
              <a:rPr b="0" lang="es-ES" sz="2000" spc="-1" strike="noStrike">
                <a:solidFill>
                  <a:srgbClr val="000000"/>
                </a:solidFill>
                <a:latin typeface="Arial"/>
              </a:rPr>
              <a:t>Fifth level</a:t>
            </a:r>
            <a:endParaRPr b="0" lang="es-ES" sz="2000" spc="-1" strike="noStrike">
              <a:solidFill>
                <a:srgbClr val="000000"/>
              </a:solidFill>
              <a:latin typeface="Arial"/>
            </a:endParaRPr>
          </a:p>
        </p:txBody>
      </p:sp>
      <p:sp>
        <p:nvSpPr>
          <p:cNvPr id="43" name="PlaceHolder 3"/>
          <p:cNvSpPr>
            <a:spLocks noGrp="1"/>
          </p:cNvSpPr>
          <p:nvPr>
            <p:ph type="dt"/>
          </p:nvPr>
        </p:nvSpPr>
        <p:spPr>
          <a:xfrm>
            <a:off x="457200" y="6245280"/>
            <a:ext cx="2133360" cy="475920"/>
          </a:xfrm>
          <a:prstGeom prst="rect">
            <a:avLst/>
          </a:prstGeom>
        </p:spPr>
        <p:txBody>
          <a:bodyPr>
            <a:noAutofit/>
          </a:bodyPr>
          <a:p>
            <a:endParaRPr b="0" lang="hr-HR" sz="2400" spc="-1" strike="noStrike">
              <a:latin typeface="Times New Roman"/>
            </a:endParaRPr>
          </a:p>
        </p:txBody>
      </p:sp>
      <p:sp>
        <p:nvSpPr>
          <p:cNvPr id="44" name="PlaceHolder 4"/>
          <p:cNvSpPr>
            <a:spLocks noGrp="1"/>
          </p:cNvSpPr>
          <p:nvPr>
            <p:ph type="ftr"/>
          </p:nvPr>
        </p:nvSpPr>
        <p:spPr>
          <a:xfrm>
            <a:off x="3124080" y="6245280"/>
            <a:ext cx="2895120" cy="475920"/>
          </a:xfrm>
          <a:prstGeom prst="rect">
            <a:avLst/>
          </a:prstGeom>
        </p:spPr>
        <p:txBody>
          <a:bodyPr>
            <a:noAutofit/>
          </a:bodyPr>
          <a:p>
            <a:endParaRPr b="0" lang="hr-HR" sz="2400" spc="-1" strike="noStrike">
              <a:latin typeface="Times New Roman"/>
            </a:endParaRPr>
          </a:p>
        </p:txBody>
      </p:sp>
      <p:sp>
        <p:nvSpPr>
          <p:cNvPr id="45" name="PlaceHolder 5"/>
          <p:cNvSpPr>
            <a:spLocks noGrp="1"/>
          </p:cNvSpPr>
          <p:nvPr>
            <p:ph type="sldNum"/>
          </p:nvPr>
        </p:nvSpPr>
        <p:spPr>
          <a:xfrm>
            <a:off x="6553080" y="6245280"/>
            <a:ext cx="2133360" cy="475920"/>
          </a:xfrm>
          <a:prstGeom prst="rect">
            <a:avLst/>
          </a:prstGeom>
        </p:spPr>
        <p:txBody>
          <a:bodyPr>
            <a:noAutofit/>
          </a:bodyPr>
          <a:p>
            <a:pPr algn="r">
              <a:lnSpc>
                <a:spcPct val="100000"/>
              </a:lnSpc>
            </a:pPr>
            <a:fld id="{8BBB7CB3-BDBE-4A5C-BAFB-4BEF53186B11}" type="slidenum">
              <a:rPr b="0" lang="hr-HR" sz="1400" spc="-1" strike="noStrike">
                <a:solidFill>
                  <a:srgbClr val="000000"/>
                </a:solidFill>
                <a:latin typeface="Arial"/>
              </a:rPr>
              <a:t>&lt;number&gt;</a:t>
            </a:fld>
            <a:endParaRPr b="0" lang="hr-HR"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s-ES" sz="4400" spc="-1" strike="noStrike">
                <a:solidFill>
                  <a:srgbClr val="000000"/>
                </a:solidFill>
                <a:latin typeface="Arial"/>
              </a:rPr>
              <a:t>Click to edit Master title style</a:t>
            </a:r>
            <a:endParaRPr b="0" lang="es-ES" sz="4400" spc="-1" strike="noStrike">
              <a:solidFill>
                <a:srgbClr val="000000"/>
              </a:solidFill>
              <a:latin typeface="Arial"/>
            </a:endParaRPr>
          </a:p>
        </p:txBody>
      </p:sp>
      <p:sp>
        <p:nvSpPr>
          <p:cNvPr id="83" name="PlaceHolder 2"/>
          <p:cNvSpPr>
            <a:spLocks noGrp="1"/>
          </p:cNvSpPr>
          <p:nvPr>
            <p:ph type="body"/>
          </p:nvPr>
        </p:nvSpPr>
        <p:spPr>
          <a:xfrm>
            <a:off x="457200" y="1600200"/>
            <a:ext cx="4038120" cy="4525560"/>
          </a:xfrm>
          <a:prstGeom prst="rect">
            <a:avLst/>
          </a:prstGeom>
        </p:spPr>
        <p:txBody>
          <a:bodyPr>
            <a:noAutofit/>
          </a:bodyPr>
          <a:p>
            <a:pPr marL="343080" indent="-342720">
              <a:lnSpc>
                <a:spcPct val="100000"/>
              </a:lnSpc>
              <a:spcBef>
                <a:spcPts val="561"/>
              </a:spcBef>
              <a:buClr>
                <a:srgbClr val="000000"/>
              </a:buClr>
              <a:buFont typeface="Symbol" charset="2"/>
              <a:buChar char=""/>
            </a:pPr>
            <a:r>
              <a:rPr b="0" lang="es-ES" sz="2800" spc="-1" strike="noStrike">
                <a:solidFill>
                  <a:srgbClr val="000000"/>
                </a:solidFill>
                <a:latin typeface="Arial"/>
              </a:rPr>
              <a:t>Click to edit Master text styles</a:t>
            </a:r>
            <a:endParaRPr b="0" lang="es-ES" sz="2800" spc="-1" strike="noStrike">
              <a:solidFill>
                <a:srgbClr val="000000"/>
              </a:solidFill>
              <a:latin typeface="Arial"/>
            </a:endParaRPr>
          </a:p>
          <a:p>
            <a:pPr lvl="1" marL="743040" indent="-285480">
              <a:lnSpc>
                <a:spcPct val="100000"/>
              </a:lnSpc>
              <a:spcBef>
                <a:spcPts val="479"/>
              </a:spcBef>
              <a:buClr>
                <a:srgbClr val="000000"/>
              </a:buClr>
              <a:buFont typeface="Symbol" charset="2"/>
              <a:buChar char=""/>
            </a:pPr>
            <a:r>
              <a:rPr b="0" lang="es-ES" sz="2400" spc="-1" strike="noStrike">
                <a:solidFill>
                  <a:srgbClr val="000000"/>
                </a:solidFill>
                <a:latin typeface="Arial"/>
              </a:rPr>
              <a:t>Second level</a:t>
            </a:r>
            <a:endParaRPr b="0" lang="es-ES" sz="2400" spc="-1" strike="noStrike">
              <a:solidFill>
                <a:srgbClr val="000000"/>
              </a:solidFill>
              <a:latin typeface="Arial"/>
            </a:endParaRPr>
          </a:p>
          <a:p>
            <a:pPr lvl="2" marL="1143000" indent="-228240">
              <a:lnSpc>
                <a:spcPct val="100000"/>
              </a:lnSpc>
              <a:spcBef>
                <a:spcPts val="400"/>
              </a:spcBef>
              <a:buClr>
                <a:srgbClr val="000000"/>
              </a:buClr>
              <a:buFont typeface="Symbol" charset="2"/>
              <a:buChar char=""/>
            </a:pPr>
            <a:r>
              <a:rPr b="0" lang="es-ES" sz="2000" spc="-1" strike="noStrike">
                <a:solidFill>
                  <a:srgbClr val="000000"/>
                </a:solidFill>
                <a:latin typeface="Arial"/>
              </a:rPr>
              <a:t>Third level</a:t>
            </a:r>
            <a:endParaRPr b="0" lang="es-ES" sz="2000" spc="-1" strike="noStrike">
              <a:solidFill>
                <a:srgbClr val="000000"/>
              </a:solidFill>
              <a:latin typeface="Arial"/>
            </a:endParaRPr>
          </a:p>
          <a:p>
            <a:pPr lvl="3" marL="1600200" indent="-228240">
              <a:lnSpc>
                <a:spcPct val="100000"/>
              </a:lnSpc>
              <a:spcBef>
                <a:spcPts val="360"/>
              </a:spcBef>
              <a:buClr>
                <a:srgbClr val="000000"/>
              </a:buClr>
              <a:buFont typeface="Symbol" charset="2"/>
              <a:buChar char=""/>
            </a:pPr>
            <a:r>
              <a:rPr b="0" lang="es-ES" sz="1800" spc="-1" strike="noStrike">
                <a:solidFill>
                  <a:srgbClr val="000000"/>
                </a:solidFill>
                <a:latin typeface="Arial"/>
              </a:rPr>
              <a:t>Fourth level</a:t>
            </a:r>
            <a:endParaRPr b="0" lang="es-ES" sz="1800" spc="-1" strike="noStrike">
              <a:solidFill>
                <a:srgbClr val="000000"/>
              </a:solidFill>
              <a:latin typeface="Arial"/>
            </a:endParaRPr>
          </a:p>
          <a:p>
            <a:pPr lvl="4" marL="2057400" indent="-228240">
              <a:lnSpc>
                <a:spcPct val="100000"/>
              </a:lnSpc>
              <a:spcBef>
                <a:spcPts val="360"/>
              </a:spcBef>
              <a:buClr>
                <a:srgbClr val="000000"/>
              </a:buClr>
              <a:buFont typeface="StarSymbol"/>
              <a:buChar char="»"/>
            </a:pPr>
            <a:r>
              <a:rPr b="0" lang="es-ES" sz="1800" spc="-1" strike="noStrike">
                <a:solidFill>
                  <a:srgbClr val="000000"/>
                </a:solidFill>
                <a:latin typeface="Arial"/>
              </a:rPr>
              <a:t>Fifth level</a:t>
            </a:r>
            <a:endParaRPr b="0" lang="es-ES" sz="1800" spc="-1" strike="noStrike">
              <a:solidFill>
                <a:srgbClr val="000000"/>
              </a:solidFill>
              <a:latin typeface="Arial"/>
            </a:endParaRPr>
          </a:p>
        </p:txBody>
      </p:sp>
      <p:sp>
        <p:nvSpPr>
          <p:cNvPr id="84" name="PlaceHolder 3"/>
          <p:cNvSpPr>
            <a:spLocks noGrp="1"/>
          </p:cNvSpPr>
          <p:nvPr>
            <p:ph type="body"/>
          </p:nvPr>
        </p:nvSpPr>
        <p:spPr>
          <a:xfrm>
            <a:off x="4648320" y="1600200"/>
            <a:ext cx="4038120" cy="4525560"/>
          </a:xfrm>
          <a:prstGeom prst="rect">
            <a:avLst/>
          </a:prstGeom>
        </p:spPr>
        <p:txBody>
          <a:bodyPr>
            <a:noAutofit/>
          </a:bodyPr>
          <a:p>
            <a:pPr marL="343080" indent="-342720">
              <a:lnSpc>
                <a:spcPct val="100000"/>
              </a:lnSpc>
              <a:spcBef>
                <a:spcPts val="561"/>
              </a:spcBef>
              <a:buClr>
                <a:srgbClr val="000000"/>
              </a:buClr>
              <a:buFont typeface="Symbol" charset="2"/>
              <a:buChar char=""/>
            </a:pPr>
            <a:r>
              <a:rPr b="0" lang="es-ES" sz="2800" spc="-1" strike="noStrike">
                <a:solidFill>
                  <a:srgbClr val="000000"/>
                </a:solidFill>
                <a:latin typeface="Arial"/>
              </a:rPr>
              <a:t>Click to edit Master text styles</a:t>
            </a:r>
            <a:endParaRPr b="0" lang="es-ES" sz="2800" spc="-1" strike="noStrike">
              <a:solidFill>
                <a:srgbClr val="000000"/>
              </a:solidFill>
              <a:latin typeface="Arial"/>
            </a:endParaRPr>
          </a:p>
          <a:p>
            <a:pPr lvl="1" marL="743040" indent="-285480">
              <a:lnSpc>
                <a:spcPct val="100000"/>
              </a:lnSpc>
              <a:spcBef>
                <a:spcPts val="479"/>
              </a:spcBef>
              <a:buClr>
                <a:srgbClr val="000000"/>
              </a:buClr>
              <a:buFont typeface="Symbol" charset="2"/>
              <a:buChar char=""/>
            </a:pPr>
            <a:r>
              <a:rPr b="0" lang="es-ES" sz="2400" spc="-1" strike="noStrike">
                <a:solidFill>
                  <a:srgbClr val="000000"/>
                </a:solidFill>
                <a:latin typeface="Arial"/>
              </a:rPr>
              <a:t>Second level</a:t>
            </a:r>
            <a:endParaRPr b="0" lang="es-ES" sz="2400" spc="-1" strike="noStrike">
              <a:solidFill>
                <a:srgbClr val="000000"/>
              </a:solidFill>
              <a:latin typeface="Arial"/>
            </a:endParaRPr>
          </a:p>
          <a:p>
            <a:pPr lvl="2" marL="1143000" indent="-228240">
              <a:lnSpc>
                <a:spcPct val="100000"/>
              </a:lnSpc>
              <a:spcBef>
                <a:spcPts val="400"/>
              </a:spcBef>
              <a:buClr>
                <a:srgbClr val="000000"/>
              </a:buClr>
              <a:buFont typeface="Symbol" charset="2"/>
              <a:buChar char=""/>
            </a:pPr>
            <a:r>
              <a:rPr b="0" lang="es-ES" sz="2000" spc="-1" strike="noStrike">
                <a:solidFill>
                  <a:srgbClr val="000000"/>
                </a:solidFill>
                <a:latin typeface="Arial"/>
              </a:rPr>
              <a:t>Third level</a:t>
            </a:r>
            <a:endParaRPr b="0" lang="es-ES" sz="2000" spc="-1" strike="noStrike">
              <a:solidFill>
                <a:srgbClr val="000000"/>
              </a:solidFill>
              <a:latin typeface="Arial"/>
            </a:endParaRPr>
          </a:p>
          <a:p>
            <a:pPr lvl="3" marL="1600200" indent="-228240">
              <a:lnSpc>
                <a:spcPct val="100000"/>
              </a:lnSpc>
              <a:spcBef>
                <a:spcPts val="360"/>
              </a:spcBef>
              <a:buClr>
                <a:srgbClr val="000000"/>
              </a:buClr>
              <a:buFont typeface="Symbol" charset="2"/>
              <a:buChar char=""/>
            </a:pPr>
            <a:r>
              <a:rPr b="0" lang="es-ES" sz="1800" spc="-1" strike="noStrike">
                <a:solidFill>
                  <a:srgbClr val="000000"/>
                </a:solidFill>
                <a:latin typeface="Arial"/>
              </a:rPr>
              <a:t>Fourth level</a:t>
            </a:r>
            <a:endParaRPr b="0" lang="es-ES" sz="1800" spc="-1" strike="noStrike">
              <a:solidFill>
                <a:srgbClr val="000000"/>
              </a:solidFill>
              <a:latin typeface="Arial"/>
            </a:endParaRPr>
          </a:p>
          <a:p>
            <a:pPr lvl="4" marL="2057400" indent="-228240">
              <a:lnSpc>
                <a:spcPct val="100000"/>
              </a:lnSpc>
              <a:spcBef>
                <a:spcPts val="360"/>
              </a:spcBef>
              <a:buClr>
                <a:srgbClr val="000000"/>
              </a:buClr>
              <a:buFont typeface="StarSymbol"/>
              <a:buChar char="»"/>
            </a:pPr>
            <a:r>
              <a:rPr b="0" lang="es-ES" sz="1800" spc="-1" strike="noStrike">
                <a:solidFill>
                  <a:srgbClr val="000000"/>
                </a:solidFill>
                <a:latin typeface="Arial"/>
              </a:rPr>
              <a:t>Fifth level</a:t>
            </a:r>
            <a:endParaRPr b="0" lang="es-ES" sz="1800" spc="-1" strike="noStrike">
              <a:solidFill>
                <a:srgbClr val="000000"/>
              </a:solidFill>
              <a:latin typeface="Arial"/>
            </a:endParaRPr>
          </a:p>
        </p:txBody>
      </p:sp>
      <p:sp>
        <p:nvSpPr>
          <p:cNvPr id="85" name="PlaceHolder 4"/>
          <p:cNvSpPr>
            <a:spLocks noGrp="1"/>
          </p:cNvSpPr>
          <p:nvPr>
            <p:ph type="dt"/>
          </p:nvPr>
        </p:nvSpPr>
        <p:spPr>
          <a:xfrm>
            <a:off x="457200" y="6245280"/>
            <a:ext cx="2133360" cy="475920"/>
          </a:xfrm>
          <a:prstGeom prst="rect">
            <a:avLst/>
          </a:prstGeom>
        </p:spPr>
        <p:txBody>
          <a:bodyPr>
            <a:noAutofit/>
          </a:bodyPr>
          <a:p>
            <a:endParaRPr b="0" lang="hr-HR" sz="2400" spc="-1" strike="noStrike">
              <a:latin typeface="Times New Roman"/>
            </a:endParaRPr>
          </a:p>
        </p:txBody>
      </p:sp>
      <p:sp>
        <p:nvSpPr>
          <p:cNvPr id="86" name="PlaceHolder 5"/>
          <p:cNvSpPr>
            <a:spLocks noGrp="1"/>
          </p:cNvSpPr>
          <p:nvPr>
            <p:ph type="ftr"/>
          </p:nvPr>
        </p:nvSpPr>
        <p:spPr>
          <a:xfrm>
            <a:off x="3124080" y="6245280"/>
            <a:ext cx="2895120" cy="475920"/>
          </a:xfrm>
          <a:prstGeom prst="rect">
            <a:avLst/>
          </a:prstGeom>
        </p:spPr>
        <p:txBody>
          <a:bodyPr>
            <a:noAutofit/>
          </a:bodyPr>
          <a:p>
            <a:endParaRPr b="0" lang="hr-HR" sz="2400" spc="-1" strike="noStrike">
              <a:latin typeface="Times New Roman"/>
            </a:endParaRPr>
          </a:p>
        </p:txBody>
      </p:sp>
      <p:sp>
        <p:nvSpPr>
          <p:cNvPr id="87" name="PlaceHolder 6"/>
          <p:cNvSpPr>
            <a:spLocks noGrp="1"/>
          </p:cNvSpPr>
          <p:nvPr>
            <p:ph type="sldNum"/>
          </p:nvPr>
        </p:nvSpPr>
        <p:spPr>
          <a:xfrm>
            <a:off x="6553080" y="6245280"/>
            <a:ext cx="2133360" cy="475920"/>
          </a:xfrm>
          <a:prstGeom prst="rect">
            <a:avLst/>
          </a:prstGeom>
        </p:spPr>
        <p:txBody>
          <a:bodyPr>
            <a:noAutofit/>
          </a:bodyPr>
          <a:p>
            <a:pPr algn="r">
              <a:lnSpc>
                <a:spcPct val="100000"/>
              </a:lnSpc>
            </a:pPr>
            <a:fld id="{D345C75E-D507-40FB-B626-F8FF9ED907C4}" type="slidenum">
              <a:rPr b="0" lang="hr-HR" sz="1400" spc="-1" strike="noStrike">
                <a:solidFill>
                  <a:srgbClr val="000000"/>
                </a:solidFill>
                <a:latin typeface="Arial"/>
              </a:rPr>
              <a:t>&lt;number&gt;</a:t>
            </a:fld>
            <a:endParaRPr b="0" lang="hr-HR"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s-ES" sz="4400" spc="-1" strike="noStrike">
                <a:solidFill>
                  <a:srgbClr val="000000"/>
                </a:solidFill>
                <a:latin typeface="Arial"/>
              </a:rPr>
              <a:t>Click to edit Master title style</a:t>
            </a:r>
            <a:endParaRPr b="0" lang="es-ES" sz="4400" spc="-1" strike="noStrike">
              <a:solidFill>
                <a:srgbClr val="000000"/>
              </a:solidFill>
              <a:latin typeface="Arial"/>
            </a:endParaRPr>
          </a:p>
        </p:txBody>
      </p:sp>
      <p:sp>
        <p:nvSpPr>
          <p:cNvPr id="125" name="PlaceHolder 2"/>
          <p:cNvSpPr>
            <a:spLocks noGrp="1"/>
          </p:cNvSpPr>
          <p:nvPr>
            <p:ph type="body"/>
          </p:nvPr>
        </p:nvSpPr>
        <p:spPr>
          <a:xfrm>
            <a:off x="457200" y="1535040"/>
            <a:ext cx="4039920" cy="639360"/>
          </a:xfrm>
          <a:prstGeom prst="rect">
            <a:avLst/>
          </a:prstGeom>
        </p:spPr>
        <p:txBody>
          <a:bodyPr anchor="b">
            <a:noAutofit/>
          </a:bodyPr>
          <a:p>
            <a:pPr>
              <a:lnSpc>
                <a:spcPct val="100000"/>
              </a:lnSpc>
              <a:spcBef>
                <a:spcPts val="479"/>
              </a:spcBef>
            </a:pPr>
            <a:r>
              <a:rPr b="1" lang="es-ES" sz="2400" spc="-1" strike="noStrike">
                <a:solidFill>
                  <a:srgbClr val="000000"/>
                </a:solidFill>
                <a:latin typeface="Arial"/>
              </a:rPr>
              <a:t>Click to edit Master text styles</a:t>
            </a:r>
            <a:endParaRPr b="0" lang="es-ES" sz="2400" spc="-1" strike="noStrike">
              <a:solidFill>
                <a:srgbClr val="000000"/>
              </a:solidFill>
              <a:latin typeface="Arial"/>
            </a:endParaRPr>
          </a:p>
        </p:txBody>
      </p:sp>
      <p:sp>
        <p:nvSpPr>
          <p:cNvPr id="126" name="PlaceHolder 3"/>
          <p:cNvSpPr>
            <a:spLocks noGrp="1"/>
          </p:cNvSpPr>
          <p:nvPr>
            <p:ph type="body"/>
          </p:nvPr>
        </p:nvSpPr>
        <p:spPr>
          <a:xfrm>
            <a:off x="457200" y="2174760"/>
            <a:ext cx="4039920" cy="3951000"/>
          </a:xfrm>
          <a:prstGeom prst="rect">
            <a:avLst/>
          </a:prstGeom>
        </p:spPr>
        <p:txBody>
          <a:bodyPr>
            <a:noAutofit/>
          </a:bodyPr>
          <a:p>
            <a:pPr marL="343080" indent="-342720">
              <a:lnSpc>
                <a:spcPct val="100000"/>
              </a:lnSpc>
              <a:spcBef>
                <a:spcPts val="479"/>
              </a:spcBef>
              <a:buClr>
                <a:srgbClr val="000000"/>
              </a:buClr>
              <a:buFont typeface="Symbol" charset="2"/>
              <a:buChar char=""/>
            </a:pPr>
            <a:r>
              <a:rPr b="0" lang="es-ES" sz="2400" spc="-1" strike="noStrike">
                <a:solidFill>
                  <a:srgbClr val="000000"/>
                </a:solidFill>
                <a:latin typeface="Arial"/>
              </a:rPr>
              <a:t>Click to edit Master text styles</a:t>
            </a:r>
            <a:endParaRPr b="0" lang="es-ES" sz="2400" spc="-1" strike="noStrike">
              <a:solidFill>
                <a:srgbClr val="000000"/>
              </a:solidFill>
              <a:latin typeface="Arial"/>
            </a:endParaRPr>
          </a:p>
          <a:p>
            <a:pPr lvl="1" marL="743040" indent="-285480">
              <a:lnSpc>
                <a:spcPct val="100000"/>
              </a:lnSpc>
              <a:spcBef>
                <a:spcPts val="400"/>
              </a:spcBef>
              <a:buClr>
                <a:srgbClr val="000000"/>
              </a:buClr>
              <a:buFont typeface="Symbol" charset="2"/>
              <a:buChar char=""/>
            </a:pPr>
            <a:r>
              <a:rPr b="0" lang="es-ES" sz="2000" spc="-1" strike="noStrike">
                <a:solidFill>
                  <a:srgbClr val="000000"/>
                </a:solidFill>
                <a:latin typeface="Arial"/>
              </a:rPr>
              <a:t>Second level</a:t>
            </a:r>
            <a:endParaRPr b="0" lang="es-ES" sz="2000" spc="-1" strike="noStrike">
              <a:solidFill>
                <a:srgbClr val="000000"/>
              </a:solidFill>
              <a:latin typeface="Arial"/>
            </a:endParaRPr>
          </a:p>
          <a:p>
            <a:pPr lvl="2" marL="1143000" indent="-228240">
              <a:lnSpc>
                <a:spcPct val="100000"/>
              </a:lnSpc>
              <a:spcBef>
                <a:spcPts val="360"/>
              </a:spcBef>
              <a:buClr>
                <a:srgbClr val="000000"/>
              </a:buClr>
              <a:buFont typeface="Symbol" charset="2"/>
              <a:buChar char=""/>
            </a:pPr>
            <a:r>
              <a:rPr b="0" lang="es-ES" sz="1800" spc="-1" strike="noStrike">
                <a:solidFill>
                  <a:srgbClr val="000000"/>
                </a:solidFill>
                <a:latin typeface="Arial"/>
              </a:rPr>
              <a:t>Third level</a:t>
            </a:r>
            <a:endParaRPr b="0" lang="es-ES" sz="1800" spc="-1" strike="noStrike">
              <a:solidFill>
                <a:srgbClr val="000000"/>
              </a:solidFill>
              <a:latin typeface="Arial"/>
            </a:endParaRPr>
          </a:p>
          <a:p>
            <a:pPr lvl="3" marL="1600200" indent="-228240">
              <a:lnSpc>
                <a:spcPct val="100000"/>
              </a:lnSpc>
              <a:spcBef>
                <a:spcPts val="320"/>
              </a:spcBef>
              <a:buClr>
                <a:srgbClr val="000000"/>
              </a:buClr>
              <a:buFont typeface="Symbol" charset="2"/>
              <a:buChar char=""/>
            </a:pPr>
            <a:r>
              <a:rPr b="0" lang="es-ES" sz="1600" spc="-1" strike="noStrike">
                <a:solidFill>
                  <a:srgbClr val="000000"/>
                </a:solidFill>
                <a:latin typeface="Arial"/>
              </a:rPr>
              <a:t>Fourth level</a:t>
            </a:r>
            <a:endParaRPr b="0" lang="es-ES" sz="1600" spc="-1" strike="noStrike">
              <a:solidFill>
                <a:srgbClr val="000000"/>
              </a:solidFill>
              <a:latin typeface="Arial"/>
            </a:endParaRPr>
          </a:p>
          <a:p>
            <a:pPr lvl="4" marL="2057400" indent="-228240">
              <a:lnSpc>
                <a:spcPct val="100000"/>
              </a:lnSpc>
              <a:spcBef>
                <a:spcPts val="320"/>
              </a:spcBef>
              <a:buClr>
                <a:srgbClr val="000000"/>
              </a:buClr>
              <a:buFont typeface="StarSymbol"/>
              <a:buChar char="»"/>
            </a:pPr>
            <a:r>
              <a:rPr b="0" lang="es-ES" sz="1600" spc="-1" strike="noStrike">
                <a:solidFill>
                  <a:srgbClr val="000000"/>
                </a:solidFill>
                <a:latin typeface="Arial"/>
              </a:rPr>
              <a:t>Fifth level</a:t>
            </a:r>
            <a:endParaRPr b="0" lang="es-ES" sz="1600" spc="-1" strike="noStrike">
              <a:solidFill>
                <a:srgbClr val="000000"/>
              </a:solidFill>
              <a:latin typeface="Arial"/>
            </a:endParaRPr>
          </a:p>
        </p:txBody>
      </p:sp>
      <p:sp>
        <p:nvSpPr>
          <p:cNvPr id="127" name="PlaceHolder 4"/>
          <p:cNvSpPr>
            <a:spLocks noGrp="1"/>
          </p:cNvSpPr>
          <p:nvPr>
            <p:ph type="body"/>
          </p:nvPr>
        </p:nvSpPr>
        <p:spPr>
          <a:xfrm>
            <a:off x="4645080" y="1535040"/>
            <a:ext cx="4041360" cy="639360"/>
          </a:xfrm>
          <a:prstGeom prst="rect">
            <a:avLst/>
          </a:prstGeom>
        </p:spPr>
        <p:txBody>
          <a:bodyPr anchor="b">
            <a:noAutofit/>
          </a:bodyPr>
          <a:p>
            <a:pPr>
              <a:lnSpc>
                <a:spcPct val="100000"/>
              </a:lnSpc>
              <a:spcBef>
                <a:spcPts val="479"/>
              </a:spcBef>
            </a:pPr>
            <a:r>
              <a:rPr b="1" lang="es-ES" sz="2400" spc="-1" strike="noStrike">
                <a:solidFill>
                  <a:srgbClr val="000000"/>
                </a:solidFill>
                <a:latin typeface="Arial"/>
              </a:rPr>
              <a:t>Click to edit Master text styles</a:t>
            </a:r>
            <a:endParaRPr b="0" lang="es-ES" sz="2400" spc="-1" strike="noStrike">
              <a:solidFill>
                <a:srgbClr val="000000"/>
              </a:solidFill>
              <a:latin typeface="Arial"/>
            </a:endParaRPr>
          </a:p>
        </p:txBody>
      </p:sp>
      <p:sp>
        <p:nvSpPr>
          <p:cNvPr id="128" name="PlaceHolder 5"/>
          <p:cNvSpPr>
            <a:spLocks noGrp="1"/>
          </p:cNvSpPr>
          <p:nvPr>
            <p:ph type="body"/>
          </p:nvPr>
        </p:nvSpPr>
        <p:spPr>
          <a:xfrm>
            <a:off x="4645080" y="2174760"/>
            <a:ext cx="4041360" cy="3951000"/>
          </a:xfrm>
          <a:prstGeom prst="rect">
            <a:avLst/>
          </a:prstGeom>
        </p:spPr>
        <p:txBody>
          <a:bodyPr>
            <a:noAutofit/>
          </a:bodyPr>
          <a:p>
            <a:pPr marL="343080" indent="-342720">
              <a:lnSpc>
                <a:spcPct val="100000"/>
              </a:lnSpc>
              <a:spcBef>
                <a:spcPts val="479"/>
              </a:spcBef>
              <a:buClr>
                <a:srgbClr val="000000"/>
              </a:buClr>
              <a:buFont typeface="Symbol" charset="2"/>
              <a:buChar char=""/>
            </a:pPr>
            <a:r>
              <a:rPr b="0" lang="es-ES" sz="2400" spc="-1" strike="noStrike">
                <a:solidFill>
                  <a:srgbClr val="000000"/>
                </a:solidFill>
                <a:latin typeface="Arial"/>
              </a:rPr>
              <a:t>Click to edit Master text styles</a:t>
            </a:r>
            <a:endParaRPr b="0" lang="es-ES" sz="2400" spc="-1" strike="noStrike">
              <a:solidFill>
                <a:srgbClr val="000000"/>
              </a:solidFill>
              <a:latin typeface="Arial"/>
            </a:endParaRPr>
          </a:p>
          <a:p>
            <a:pPr lvl="1" marL="743040" indent="-285480">
              <a:lnSpc>
                <a:spcPct val="100000"/>
              </a:lnSpc>
              <a:spcBef>
                <a:spcPts val="400"/>
              </a:spcBef>
              <a:buClr>
                <a:srgbClr val="000000"/>
              </a:buClr>
              <a:buFont typeface="Symbol" charset="2"/>
              <a:buChar char=""/>
            </a:pPr>
            <a:r>
              <a:rPr b="0" lang="es-ES" sz="2000" spc="-1" strike="noStrike">
                <a:solidFill>
                  <a:srgbClr val="000000"/>
                </a:solidFill>
                <a:latin typeface="Arial"/>
              </a:rPr>
              <a:t>Second level</a:t>
            </a:r>
            <a:endParaRPr b="0" lang="es-ES" sz="2000" spc="-1" strike="noStrike">
              <a:solidFill>
                <a:srgbClr val="000000"/>
              </a:solidFill>
              <a:latin typeface="Arial"/>
            </a:endParaRPr>
          </a:p>
          <a:p>
            <a:pPr lvl="2" marL="1143000" indent="-228240">
              <a:lnSpc>
                <a:spcPct val="100000"/>
              </a:lnSpc>
              <a:spcBef>
                <a:spcPts val="360"/>
              </a:spcBef>
              <a:buClr>
                <a:srgbClr val="000000"/>
              </a:buClr>
              <a:buFont typeface="Symbol" charset="2"/>
              <a:buChar char=""/>
            </a:pPr>
            <a:r>
              <a:rPr b="0" lang="es-ES" sz="1800" spc="-1" strike="noStrike">
                <a:solidFill>
                  <a:srgbClr val="000000"/>
                </a:solidFill>
                <a:latin typeface="Arial"/>
              </a:rPr>
              <a:t>Third level</a:t>
            </a:r>
            <a:endParaRPr b="0" lang="es-ES" sz="1800" spc="-1" strike="noStrike">
              <a:solidFill>
                <a:srgbClr val="000000"/>
              </a:solidFill>
              <a:latin typeface="Arial"/>
            </a:endParaRPr>
          </a:p>
          <a:p>
            <a:pPr lvl="3" marL="1600200" indent="-228240">
              <a:lnSpc>
                <a:spcPct val="100000"/>
              </a:lnSpc>
              <a:spcBef>
                <a:spcPts val="320"/>
              </a:spcBef>
              <a:buClr>
                <a:srgbClr val="000000"/>
              </a:buClr>
              <a:buFont typeface="Symbol" charset="2"/>
              <a:buChar char=""/>
            </a:pPr>
            <a:r>
              <a:rPr b="0" lang="es-ES" sz="1600" spc="-1" strike="noStrike">
                <a:solidFill>
                  <a:srgbClr val="000000"/>
                </a:solidFill>
                <a:latin typeface="Arial"/>
              </a:rPr>
              <a:t>Fourth level</a:t>
            </a:r>
            <a:endParaRPr b="0" lang="es-ES" sz="1600" spc="-1" strike="noStrike">
              <a:solidFill>
                <a:srgbClr val="000000"/>
              </a:solidFill>
              <a:latin typeface="Arial"/>
            </a:endParaRPr>
          </a:p>
          <a:p>
            <a:pPr lvl="4" marL="2057400" indent="-228240">
              <a:lnSpc>
                <a:spcPct val="100000"/>
              </a:lnSpc>
              <a:spcBef>
                <a:spcPts val="320"/>
              </a:spcBef>
              <a:buClr>
                <a:srgbClr val="000000"/>
              </a:buClr>
              <a:buFont typeface="StarSymbol"/>
              <a:buChar char="»"/>
            </a:pPr>
            <a:r>
              <a:rPr b="0" lang="es-ES" sz="1600" spc="-1" strike="noStrike">
                <a:solidFill>
                  <a:srgbClr val="000000"/>
                </a:solidFill>
                <a:latin typeface="Arial"/>
              </a:rPr>
              <a:t>Fifth level</a:t>
            </a:r>
            <a:endParaRPr b="0" lang="es-ES" sz="1600" spc="-1" strike="noStrike">
              <a:solidFill>
                <a:srgbClr val="000000"/>
              </a:solidFill>
              <a:latin typeface="Arial"/>
            </a:endParaRPr>
          </a:p>
        </p:txBody>
      </p:sp>
      <p:sp>
        <p:nvSpPr>
          <p:cNvPr id="129" name="PlaceHolder 6"/>
          <p:cNvSpPr>
            <a:spLocks noGrp="1"/>
          </p:cNvSpPr>
          <p:nvPr>
            <p:ph type="dt"/>
          </p:nvPr>
        </p:nvSpPr>
        <p:spPr>
          <a:xfrm>
            <a:off x="457200" y="6245280"/>
            <a:ext cx="2133360" cy="475920"/>
          </a:xfrm>
          <a:prstGeom prst="rect">
            <a:avLst/>
          </a:prstGeom>
        </p:spPr>
        <p:txBody>
          <a:bodyPr>
            <a:noAutofit/>
          </a:bodyPr>
          <a:p>
            <a:endParaRPr b="0" lang="hr-HR" sz="2400" spc="-1" strike="noStrike">
              <a:latin typeface="Times New Roman"/>
            </a:endParaRPr>
          </a:p>
        </p:txBody>
      </p:sp>
      <p:sp>
        <p:nvSpPr>
          <p:cNvPr id="130" name="PlaceHolder 7"/>
          <p:cNvSpPr>
            <a:spLocks noGrp="1"/>
          </p:cNvSpPr>
          <p:nvPr>
            <p:ph type="ftr"/>
          </p:nvPr>
        </p:nvSpPr>
        <p:spPr>
          <a:xfrm>
            <a:off x="3124080" y="6245280"/>
            <a:ext cx="2895120" cy="475920"/>
          </a:xfrm>
          <a:prstGeom prst="rect">
            <a:avLst/>
          </a:prstGeom>
        </p:spPr>
        <p:txBody>
          <a:bodyPr>
            <a:noAutofit/>
          </a:bodyPr>
          <a:p>
            <a:endParaRPr b="0" lang="hr-HR" sz="2400" spc="-1" strike="noStrike">
              <a:latin typeface="Times New Roman"/>
            </a:endParaRPr>
          </a:p>
        </p:txBody>
      </p:sp>
      <p:sp>
        <p:nvSpPr>
          <p:cNvPr id="131" name="PlaceHolder 8"/>
          <p:cNvSpPr>
            <a:spLocks noGrp="1"/>
          </p:cNvSpPr>
          <p:nvPr>
            <p:ph type="sldNum"/>
          </p:nvPr>
        </p:nvSpPr>
        <p:spPr>
          <a:xfrm>
            <a:off x="6553080" y="6245280"/>
            <a:ext cx="2133360" cy="475920"/>
          </a:xfrm>
          <a:prstGeom prst="rect">
            <a:avLst/>
          </a:prstGeom>
        </p:spPr>
        <p:txBody>
          <a:bodyPr>
            <a:noAutofit/>
          </a:bodyPr>
          <a:p>
            <a:pPr algn="r">
              <a:lnSpc>
                <a:spcPct val="100000"/>
              </a:lnSpc>
            </a:pPr>
            <a:fld id="{169EB175-8B3C-4C64-A1FB-4E6B60B83CEC}" type="slidenum">
              <a:rPr b="0" lang="hr-HR" sz="1400" spc="-1" strike="noStrike">
                <a:solidFill>
                  <a:srgbClr val="000000"/>
                </a:solidFill>
                <a:latin typeface="Arial"/>
              </a:rPr>
              <a:t>&lt;number&gt;</a:t>
            </a:fld>
            <a:endParaRPr b="0" lang="hr-HR"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685800" y="2130480"/>
            <a:ext cx="7772040" cy="1469520"/>
          </a:xfrm>
          <a:prstGeom prst="rect">
            <a:avLst/>
          </a:prstGeom>
          <a:noFill/>
          <a:ln w="9360">
            <a:noFill/>
          </a:ln>
        </p:spPr>
        <p:txBody>
          <a:bodyPr anchor="ctr">
            <a:noAutofit/>
          </a:bodyPr>
          <a:p>
            <a:pPr algn="ctr">
              <a:lnSpc>
                <a:spcPct val="100000"/>
              </a:lnSpc>
            </a:pPr>
            <a:r>
              <a:rPr b="0" lang="es-ES" sz="4400" spc="-1" strike="noStrike">
                <a:solidFill>
                  <a:srgbClr val="800000"/>
                </a:solidFill>
                <a:latin typeface="Arial"/>
              </a:rPr>
              <a:t>Pisanje posvojnih pridjeva izvedenih od vlastitih imena</a:t>
            </a:r>
            <a:endParaRPr b="0" lang="es-ES" sz="4400" spc="-1" strike="noStrike">
              <a:solidFill>
                <a:srgbClr val="000000"/>
              </a:solidFill>
              <a:latin typeface="Arial"/>
            </a:endParaRPr>
          </a:p>
        </p:txBody>
      </p:sp>
      <p:sp>
        <p:nvSpPr>
          <p:cNvPr id="169" name="TextShape 2"/>
          <p:cNvSpPr txBox="1"/>
          <p:nvPr/>
        </p:nvSpPr>
        <p:spPr>
          <a:xfrm>
            <a:off x="1403640" y="4581000"/>
            <a:ext cx="6400440" cy="694440"/>
          </a:xfrm>
          <a:prstGeom prst="rect">
            <a:avLst/>
          </a:prstGeom>
          <a:noFill/>
          <a:ln w="9360">
            <a:noFill/>
          </a:ln>
        </p:spPr>
        <p:txBody>
          <a:bodyPr>
            <a:noAutofit/>
          </a:bodyPr>
          <a:p>
            <a:pPr algn="ctr">
              <a:lnSpc>
                <a:spcPct val="100000"/>
              </a:lnSpc>
              <a:spcBef>
                <a:spcPts val="641"/>
              </a:spcBef>
            </a:pPr>
            <a:r>
              <a:rPr b="0" lang="hr-HR" sz="3200" spc="-1" strike="noStrike">
                <a:solidFill>
                  <a:srgbClr val="000000"/>
                </a:solidFill>
                <a:latin typeface="Arial"/>
              </a:rPr>
              <a:t>4. razred</a:t>
            </a:r>
            <a:endParaRPr b="0" lang="hr-HR"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TextShape 1"/>
          <p:cNvSpPr txBox="1"/>
          <p:nvPr/>
        </p:nvSpPr>
        <p:spPr>
          <a:xfrm>
            <a:off x="611640" y="1196640"/>
            <a:ext cx="7560360" cy="1142640"/>
          </a:xfrm>
          <a:prstGeom prst="rect">
            <a:avLst/>
          </a:prstGeom>
          <a:noFill/>
          <a:ln w="9360">
            <a:noFill/>
          </a:ln>
        </p:spPr>
        <p:txBody>
          <a:bodyPr anchor="ctr">
            <a:noAutofit/>
          </a:bodyPr>
          <a:p>
            <a:pPr algn="ctr">
              <a:lnSpc>
                <a:spcPct val="100000"/>
              </a:lnSpc>
            </a:pPr>
            <a:r>
              <a:rPr b="1" lang="es-ES" sz="4400" spc="-1" strike="noStrike">
                <a:solidFill>
                  <a:srgbClr val="800000"/>
                </a:solidFill>
                <a:latin typeface="Arial"/>
              </a:rPr>
              <a:t>Što smo naučili?</a:t>
            </a:r>
            <a:endParaRPr b="0" lang="es-ES" sz="4400" spc="-1" strike="noStrike">
              <a:solidFill>
                <a:srgbClr val="000000"/>
              </a:solidFill>
              <a:latin typeface="Arial"/>
            </a:endParaRPr>
          </a:p>
        </p:txBody>
      </p:sp>
      <p:sp>
        <p:nvSpPr>
          <p:cNvPr id="250" name="CustomShape 2"/>
          <p:cNvSpPr/>
          <p:nvPr/>
        </p:nvSpPr>
        <p:spPr>
          <a:xfrm>
            <a:off x="467640" y="2709000"/>
            <a:ext cx="8352720" cy="2736000"/>
          </a:xfrm>
          <a:prstGeom prst="rect">
            <a:avLst/>
          </a:prstGeom>
          <a:noFill/>
          <a:ln w="9360">
            <a:noFill/>
          </a:ln>
        </p:spPr>
        <p:style>
          <a:lnRef idx="0"/>
          <a:fillRef idx="0"/>
          <a:effectRef idx="0"/>
          <a:fontRef idx="minor"/>
        </p:style>
        <p:txBody>
          <a:bodyPr anchor="ctr">
            <a:noAutofit/>
          </a:bodyPr>
          <a:p>
            <a:pPr algn="ctr">
              <a:lnSpc>
                <a:spcPct val="100000"/>
              </a:lnSpc>
            </a:pPr>
            <a:r>
              <a:rPr b="1" lang="hr-HR" sz="2800" spc="-1" strike="noStrike">
                <a:latin typeface="Arial"/>
              </a:rPr>
              <a:t>Od vlastitih imenica načini posvojne pridjeve.</a:t>
            </a:r>
            <a:endParaRPr b="0" lang="hr-HR" sz="2800" spc="-1" strike="noStrike">
              <a:latin typeface="Arial"/>
            </a:endParaRPr>
          </a:p>
          <a:p>
            <a:pPr algn="ctr">
              <a:lnSpc>
                <a:spcPct val="100000"/>
              </a:lnSpc>
            </a:pPr>
            <a:r>
              <a:rPr b="1" lang="hr-HR" sz="2800" spc="-1" strike="noStrike">
                <a:latin typeface="Arial"/>
              </a:rPr>
              <a:t> </a:t>
            </a:r>
            <a:endParaRPr b="0" lang="hr-HR" sz="2800" spc="-1" strike="noStrike">
              <a:latin typeface="Arial"/>
            </a:endParaRPr>
          </a:p>
          <a:p>
            <a:pPr algn="ctr">
              <a:lnSpc>
                <a:spcPct val="100000"/>
              </a:lnSpc>
            </a:pPr>
            <a:r>
              <a:rPr b="1" lang="hr-HR" sz="2800" spc="-1" strike="noStrike">
                <a:latin typeface="Arial"/>
              </a:rPr>
              <a:t>PAZI!</a:t>
            </a:r>
            <a:endParaRPr b="0" lang="hr-HR" sz="2800" spc="-1" strike="noStrike">
              <a:latin typeface="Arial"/>
            </a:endParaRPr>
          </a:p>
          <a:p>
            <a:pPr algn="ctr">
              <a:lnSpc>
                <a:spcPct val="100000"/>
              </a:lnSpc>
            </a:pPr>
            <a:endParaRPr b="0" lang="hr-HR" sz="2800" spc="-1" strike="noStrike">
              <a:latin typeface="Arial"/>
            </a:endParaRPr>
          </a:p>
          <a:p>
            <a:pPr algn="ctr">
              <a:lnSpc>
                <a:spcPct val="100000"/>
              </a:lnSpc>
            </a:pPr>
            <a:r>
              <a:rPr b="1" lang="hr-HR" sz="2800" spc="-1" strike="noStrike">
                <a:solidFill>
                  <a:srgbClr val="000000"/>
                </a:solidFill>
                <a:latin typeface="Arial"/>
              </a:rPr>
              <a:t>Rod i broj moraju biti u skladu s navedenom općom imenicom!</a:t>
            </a:r>
            <a:endParaRPr b="0" lang="hr-HR"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KARLA ............ osmijeh</a:t>
            </a:r>
            <a:endParaRPr b="0" lang="es-ES" sz="4400" spc="-1" strike="noStrike">
              <a:solidFill>
                <a:srgbClr val="000000"/>
              </a:solidFill>
              <a:latin typeface="Arial"/>
            </a:endParaRPr>
          </a:p>
        </p:txBody>
      </p:sp>
      <p:sp>
        <p:nvSpPr>
          <p:cNvPr id="252"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Karlin osmijeh</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karlin osmijeh</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53" name="CustomShape 3"/>
          <p:cNvSpPr/>
          <p:nvPr/>
        </p:nvSpPr>
        <p:spPr>
          <a:xfrm>
            <a:off x="1403640" y="191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423" dur="indefinite" restart="never" nodeType="tmRoot">
          <p:childTnLst>
            <p:seq>
              <p:cTn id="424" dur="indefinite" nodeType="mainSeq">
                <p:childTnLst>
                  <p:par>
                    <p:cTn id="425" fill="hold">
                      <p:stCondLst>
                        <p:cond delay="indefinite"/>
                      </p:stCondLst>
                      <p:childTnLst>
                        <p:par>
                          <p:cTn id="426" fill="hold">
                            <p:stCondLst>
                              <p:cond delay="0"/>
                            </p:stCondLst>
                            <p:childTnLst>
                              <p:par>
                                <p:cTn id="427" nodeType="clickEffect" fill="hold" presetClass="entr" presetID="4" presetSubtype="16">
                                  <p:stCondLst>
                                    <p:cond delay="0"/>
                                  </p:stCondLst>
                                  <p:childTnLst>
                                    <p:set>
                                      <p:cBhvr>
                                        <p:cTn id="428" dur="1" fill="hold">
                                          <p:stCondLst>
                                            <p:cond delay="0"/>
                                          </p:stCondLst>
                                        </p:cTn>
                                        <p:tgtEl>
                                          <p:spTgt spid="251"/>
                                        </p:tgtEl>
                                        <p:attrNameLst>
                                          <p:attrName>style.visibility</p:attrName>
                                        </p:attrNameLst>
                                      </p:cBhvr>
                                      <p:to>
                                        <p:strVal val="visible"/>
                                      </p:to>
                                    </p:set>
                                    <p:animEffect filter="box(in)" transition="in">
                                      <p:cBhvr additive="repl">
                                        <p:cTn id="429" dur="500"/>
                                        <p:tgtEl>
                                          <p:spTgt spid="251"/>
                                        </p:tgtEl>
                                      </p:cBhvr>
                                    </p:animEffect>
                                  </p:childTnLst>
                                </p:cTn>
                              </p:par>
                            </p:childTnLst>
                          </p:cTn>
                        </p:par>
                      </p:childTnLst>
                    </p:cTn>
                  </p:par>
                  <p:par>
                    <p:cTn id="430" fill="hold">
                      <p:stCondLst>
                        <p:cond delay="indefinite"/>
                      </p:stCondLst>
                      <p:childTnLst>
                        <p:par>
                          <p:cTn id="431" fill="hold">
                            <p:stCondLst>
                              <p:cond delay="0"/>
                            </p:stCondLst>
                            <p:childTnLst>
                              <p:par>
                                <p:cTn id="432" nodeType="clickEffect" fill="hold" presetClass="entr" presetID="4" presetSubtype="16">
                                  <p:stCondLst>
                                    <p:cond delay="0"/>
                                  </p:stCondLst>
                                  <p:childTnLst>
                                    <p:set>
                                      <p:cBhvr>
                                        <p:cTn id="433" dur="1" fill="hold">
                                          <p:stCondLst>
                                            <p:cond delay="0"/>
                                          </p:stCondLst>
                                        </p:cTn>
                                        <p:tgtEl>
                                          <p:spTgt spid="252">
                                            <p:txEl>
                                              <p:pRg st="0" end="0"/>
                                            </p:txEl>
                                          </p:spTgt>
                                        </p:tgtEl>
                                        <p:attrNameLst>
                                          <p:attrName>style.visibility</p:attrName>
                                        </p:attrNameLst>
                                      </p:cBhvr>
                                      <p:to>
                                        <p:strVal val="visible"/>
                                      </p:to>
                                    </p:set>
                                    <p:animEffect filter="box(in)" transition="in">
                                      <p:cBhvr additive="repl">
                                        <p:cTn id="434" dur="500"/>
                                        <p:tgtEl>
                                          <p:spTgt spid="252">
                                            <p:txEl>
                                              <p:pRg st="0" end="0"/>
                                            </p:txEl>
                                          </p:spTgt>
                                        </p:tgtEl>
                                      </p:cBhvr>
                                    </p:animEffect>
                                  </p:childTnLst>
                                </p:cTn>
                              </p:par>
                            </p:childTnLst>
                          </p:cTn>
                        </p:par>
                      </p:childTnLst>
                    </p:cTn>
                  </p:par>
                  <p:par>
                    <p:cTn id="435" fill="hold">
                      <p:stCondLst>
                        <p:cond delay="indefinite"/>
                      </p:stCondLst>
                      <p:childTnLst>
                        <p:par>
                          <p:cTn id="436" fill="hold">
                            <p:stCondLst>
                              <p:cond delay="0"/>
                            </p:stCondLst>
                            <p:childTnLst>
                              <p:par>
                                <p:cTn id="437" nodeType="clickEffect" fill="hold" presetClass="entr" presetID="4" presetSubtype="16">
                                  <p:stCondLst>
                                    <p:cond delay="0"/>
                                  </p:stCondLst>
                                  <p:childTnLst>
                                    <p:set>
                                      <p:cBhvr>
                                        <p:cTn id="438" dur="1" fill="hold">
                                          <p:stCondLst>
                                            <p:cond delay="0"/>
                                          </p:stCondLst>
                                        </p:cTn>
                                        <p:tgtEl>
                                          <p:spTgt spid="252">
                                            <p:txEl>
                                              <p:pRg st="1" end="1"/>
                                            </p:txEl>
                                          </p:spTgt>
                                        </p:tgtEl>
                                        <p:attrNameLst>
                                          <p:attrName>style.visibility</p:attrName>
                                        </p:attrNameLst>
                                      </p:cBhvr>
                                      <p:to>
                                        <p:strVal val="visible"/>
                                      </p:to>
                                    </p:set>
                                    <p:animEffect filter="box(in)" transition="in">
                                      <p:cBhvr additive="repl">
                                        <p:cTn id="439" dur="500"/>
                                        <p:tgtEl>
                                          <p:spTgt spid="252">
                                            <p:txEl>
                                              <p:pRg st="1" end="1"/>
                                            </p:txEl>
                                          </p:spTgt>
                                        </p:tgtEl>
                                      </p:cBhvr>
                                    </p:animEffect>
                                  </p:childTnLst>
                                </p:cTn>
                              </p:par>
                            </p:childTnLst>
                          </p:cTn>
                        </p:par>
                      </p:childTnLst>
                    </p:cTn>
                  </p:par>
                  <p:par>
                    <p:cTn id="440" fill="hold">
                      <p:stCondLst>
                        <p:cond delay="indefinite"/>
                      </p:stCondLst>
                      <p:childTnLst>
                        <p:par>
                          <p:cTn id="441" fill="hold">
                            <p:stCondLst>
                              <p:cond delay="0"/>
                            </p:stCondLst>
                            <p:childTnLst>
                              <p:par>
                                <p:cTn id="442" nodeType="clickEffect" fill="hold" presetClass="entr" presetID="4" presetSubtype="16">
                                  <p:stCondLst>
                                    <p:cond delay="0"/>
                                  </p:stCondLst>
                                  <p:childTnLst>
                                    <p:set>
                                      <p:cBhvr>
                                        <p:cTn id="443" dur="1" fill="hold">
                                          <p:stCondLst>
                                            <p:cond delay="0"/>
                                          </p:stCondLst>
                                        </p:cTn>
                                        <p:tgtEl>
                                          <p:spTgt spid="252">
                                            <p:txEl>
                                              <p:pRg st="2" end="2"/>
                                            </p:txEl>
                                          </p:spTgt>
                                        </p:tgtEl>
                                        <p:attrNameLst>
                                          <p:attrName>style.visibility</p:attrName>
                                        </p:attrNameLst>
                                      </p:cBhvr>
                                      <p:to>
                                        <p:strVal val="visible"/>
                                      </p:to>
                                    </p:set>
                                    <p:animEffect filter="box(in)" transition="in">
                                      <p:cBhvr additive="repl">
                                        <p:cTn id="444" dur="500"/>
                                        <p:tgtEl>
                                          <p:spTgt spid="252">
                                            <p:txEl>
                                              <p:pRg st="2" end="2"/>
                                            </p:txEl>
                                          </p:spTgt>
                                        </p:tgtEl>
                                      </p:cBhvr>
                                    </p:animEffect>
                                  </p:childTnLst>
                                </p:cTn>
                              </p:par>
                            </p:childTnLst>
                          </p:cTn>
                        </p:par>
                      </p:childTnLst>
                    </p:cTn>
                  </p:par>
                  <p:par>
                    <p:cTn id="445" fill="hold">
                      <p:stCondLst>
                        <p:cond delay="indefinite"/>
                      </p:stCondLst>
                      <p:childTnLst>
                        <p:par>
                          <p:cTn id="446" fill="hold">
                            <p:stCondLst>
                              <p:cond delay="0"/>
                            </p:stCondLst>
                            <p:childTnLst>
                              <p:par>
                                <p:cTn id="447" nodeType="clickEffect" fill="hold" presetClass="entr" presetID="18" presetSubtype="12">
                                  <p:stCondLst>
                                    <p:cond delay="0"/>
                                  </p:stCondLst>
                                  <p:childTnLst>
                                    <p:set>
                                      <p:cBhvr>
                                        <p:cTn id="448" dur="1" fill="hold">
                                          <p:stCondLst>
                                            <p:cond delay="0"/>
                                          </p:stCondLst>
                                        </p:cTn>
                                        <p:tgtEl>
                                          <p:spTgt spid="253"/>
                                        </p:tgtEl>
                                        <p:attrNameLst>
                                          <p:attrName>style.visibility</p:attrName>
                                        </p:attrNameLst>
                                      </p:cBhvr>
                                      <p:to>
                                        <p:strVal val="visible"/>
                                      </p:to>
                                    </p:set>
                                    <p:animEffect filter="strips(downLeft)" transition="in">
                                      <p:cBhvr additive="repl">
                                        <p:cTn id="449" dur="500"/>
                                        <p:tgtEl>
                                          <p:spTgt spid="25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PRERADOVIĆ ............ ulica</a:t>
            </a:r>
            <a:endParaRPr b="0" lang="es-ES" sz="4400" spc="-1" strike="noStrike">
              <a:solidFill>
                <a:srgbClr val="000000"/>
              </a:solidFill>
              <a:latin typeface="Arial"/>
            </a:endParaRPr>
          </a:p>
        </p:txBody>
      </p:sp>
      <p:sp>
        <p:nvSpPr>
          <p:cNvPr id="255"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Preradovićeva Ulica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Preradovićina ulica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56" name="CustomShape 3"/>
          <p:cNvSpPr/>
          <p:nvPr/>
        </p:nvSpPr>
        <p:spPr>
          <a:xfrm>
            <a:off x="1331640" y="407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450" dur="indefinite" restart="never" nodeType="tmRoot">
          <p:childTnLst>
            <p:seq>
              <p:cTn id="451" dur="indefinite" nodeType="mainSeq">
                <p:childTnLst>
                  <p:par>
                    <p:cTn id="452" fill="hold">
                      <p:stCondLst>
                        <p:cond delay="indefinite"/>
                      </p:stCondLst>
                      <p:childTnLst>
                        <p:par>
                          <p:cTn id="453" fill="hold">
                            <p:stCondLst>
                              <p:cond delay="0"/>
                            </p:stCondLst>
                            <p:childTnLst>
                              <p:par>
                                <p:cTn id="454" nodeType="clickEffect" fill="hold" presetClass="entr" presetID="4" presetSubtype="16">
                                  <p:stCondLst>
                                    <p:cond delay="0"/>
                                  </p:stCondLst>
                                  <p:childTnLst>
                                    <p:set>
                                      <p:cBhvr>
                                        <p:cTn id="455" dur="1" fill="hold">
                                          <p:stCondLst>
                                            <p:cond delay="0"/>
                                          </p:stCondLst>
                                        </p:cTn>
                                        <p:tgtEl>
                                          <p:spTgt spid="254"/>
                                        </p:tgtEl>
                                        <p:attrNameLst>
                                          <p:attrName>style.visibility</p:attrName>
                                        </p:attrNameLst>
                                      </p:cBhvr>
                                      <p:to>
                                        <p:strVal val="visible"/>
                                      </p:to>
                                    </p:set>
                                    <p:animEffect filter="box(in)" transition="in">
                                      <p:cBhvr additive="repl">
                                        <p:cTn id="456" dur="500"/>
                                        <p:tgtEl>
                                          <p:spTgt spid="254"/>
                                        </p:tgtEl>
                                      </p:cBhvr>
                                    </p:animEffect>
                                  </p:childTnLst>
                                </p:cTn>
                              </p:par>
                            </p:childTnLst>
                          </p:cTn>
                        </p:par>
                      </p:childTnLst>
                    </p:cTn>
                  </p:par>
                  <p:par>
                    <p:cTn id="457" fill="hold">
                      <p:stCondLst>
                        <p:cond delay="indefinite"/>
                      </p:stCondLst>
                      <p:childTnLst>
                        <p:par>
                          <p:cTn id="458" fill="hold">
                            <p:stCondLst>
                              <p:cond delay="0"/>
                            </p:stCondLst>
                            <p:childTnLst>
                              <p:par>
                                <p:cTn id="459" nodeType="clickEffect" fill="hold" presetClass="entr" presetID="4" presetSubtype="16">
                                  <p:stCondLst>
                                    <p:cond delay="0"/>
                                  </p:stCondLst>
                                  <p:childTnLst>
                                    <p:set>
                                      <p:cBhvr>
                                        <p:cTn id="460" dur="1" fill="hold">
                                          <p:stCondLst>
                                            <p:cond delay="0"/>
                                          </p:stCondLst>
                                        </p:cTn>
                                        <p:tgtEl>
                                          <p:spTgt spid="255">
                                            <p:txEl>
                                              <p:pRg st="0" end="0"/>
                                            </p:txEl>
                                          </p:spTgt>
                                        </p:tgtEl>
                                        <p:attrNameLst>
                                          <p:attrName>style.visibility</p:attrName>
                                        </p:attrNameLst>
                                      </p:cBhvr>
                                      <p:to>
                                        <p:strVal val="visible"/>
                                      </p:to>
                                    </p:set>
                                    <p:animEffect filter="box(in)" transition="in">
                                      <p:cBhvr additive="repl">
                                        <p:cTn id="461" dur="500"/>
                                        <p:tgtEl>
                                          <p:spTgt spid="255">
                                            <p:txEl>
                                              <p:pRg st="0" end="0"/>
                                            </p:txEl>
                                          </p:spTgt>
                                        </p:tgtEl>
                                      </p:cBhvr>
                                    </p:animEffect>
                                  </p:childTnLst>
                                </p:cTn>
                              </p:par>
                            </p:childTnLst>
                          </p:cTn>
                        </p:par>
                      </p:childTnLst>
                    </p:cTn>
                  </p:par>
                  <p:par>
                    <p:cTn id="462" fill="hold">
                      <p:stCondLst>
                        <p:cond delay="indefinite"/>
                      </p:stCondLst>
                      <p:childTnLst>
                        <p:par>
                          <p:cTn id="463" fill="hold">
                            <p:stCondLst>
                              <p:cond delay="0"/>
                            </p:stCondLst>
                            <p:childTnLst>
                              <p:par>
                                <p:cTn id="464" nodeType="clickEffect" fill="hold" presetClass="entr" presetID="4" presetSubtype="16">
                                  <p:stCondLst>
                                    <p:cond delay="0"/>
                                  </p:stCondLst>
                                  <p:childTnLst>
                                    <p:set>
                                      <p:cBhvr>
                                        <p:cTn id="465" dur="1" fill="hold">
                                          <p:stCondLst>
                                            <p:cond delay="0"/>
                                          </p:stCondLst>
                                        </p:cTn>
                                        <p:tgtEl>
                                          <p:spTgt spid="255">
                                            <p:txEl>
                                              <p:pRg st="1" end="1"/>
                                            </p:txEl>
                                          </p:spTgt>
                                        </p:tgtEl>
                                        <p:attrNameLst>
                                          <p:attrName>style.visibility</p:attrName>
                                        </p:attrNameLst>
                                      </p:cBhvr>
                                      <p:to>
                                        <p:strVal val="visible"/>
                                      </p:to>
                                    </p:set>
                                    <p:animEffect filter="box(in)" transition="in">
                                      <p:cBhvr additive="repl">
                                        <p:cTn id="466" dur="500"/>
                                        <p:tgtEl>
                                          <p:spTgt spid="255">
                                            <p:txEl>
                                              <p:pRg st="1" end="1"/>
                                            </p:txEl>
                                          </p:spTgt>
                                        </p:tgtEl>
                                      </p:cBhvr>
                                    </p:animEffect>
                                  </p:childTnLst>
                                </p:cTn>
                              </p:par>
                            </p:childTnLst>
                          </p:cTn>
                        </p:par>
                      </p:childTnLst>
                    </p:cTn>
                  </p:par>
                  <p:par>
                    <p:cTn id="467" fill="hold">
                      <p:stCondLst>
                        <p:cond delay="indefinite"/>
                      </p:stCondLst>
                      <p:childTnLst>
                        <p:par>
                          <p:cTn id="468" fill="hold">
                            <p:stCondLst>
                              <p:cond delay="0"/>
                            </p:stCondLst>
                            <p:childTnLst>
                              <p:par>
                                <p:cTn id="469" nodeType="clickEffect" fill="hold" presetClass="entr" presetID="4" presetSubtype="16">
                                  <p:stCondLst>
                                    <p:cond delay="0"/>
                                  </p:stCondLst>
                                  <p:childTnLst>
                                    <p:set>
                                      <p:cBhvr>
                                        <p:cTn id="470" dur="1" fill="hold">
                                          <p:stCondLst>
                                            <p:cond delay="0"/>
                                          </p:stCondLst>
                                        </p:cTn>
                                        <p:tgtEl>
                                          <p:spTgt spid="255">
                                            <p:txEl>
                                              <p:pRg st="2" end="2"/>
                                            </p:txEl>
                                          </p:spTgt>
                                        </p:tgtEl>
                                        <p:attrNameLst>
                                          <p:attrName>style.visibility</p:attrName>
                                        </p:attrNameLst>
                                      </p:cBhvr>
                                      <p:to>
                                        <p:strVal val="visible"/>
                                      </p:to>
                                    </p:set>
                                    <p:animEffect filter="box(in)" transition="in">
                                      <p:cBhvr additive="repl">
                                        <p:cTn id="471" dur="500"/>
                                        <p:tgtEl>
                                          <p:spTgt spid="255">
                                            <p:txEl>
                                              <p:pRg st="2" end="2"/>
                                            </p:txEl>
                                          </p:spTgt>
                                        </p:tgtEl>
                                      </p:cBhvr>
                                    </p:animEffect>
                                  </p:childTnLst>
                                </p:cTn>
                              </p:par>
                            </p:childTnLst>
                          </p:cTn>
                        </p:par>
                      </p:childTnLst>
                    </p:cTn>
                  </p:par>
                  <p:par>
                    <p:cTn id="472" fill="hold">
                      <p:stCondLst>
                        <p:cond delay="indefinite"/>
                      </p:stCondLst>
                      <p:childTnLst>
                        <p:par>
                          <p:cTn id="473" fill="hold">
                            <p:stCondLst>
                              <p:cond delay="0"/>
                            </p:stCondLst>
                            <p:childTnLst>
                              <p:par>
                                <p:cTn id="474" nodeType="clickEffect" fill="hold" presetClass="entr" presetID="18" presetSubtype="12">
                                  <p:stCondLst>
                                    <p:cond delay="0"/>
                                  </p:stCondLst>
                                  <p:childTnLst>
                                    <p:set>
                                      <p:cBhvr>
                                        <p:cTn id="475" dur="1" fill="hold">
                                          <p:stCondLst>
                                            <p:cond delay="0"/>
                                          </p:stCondLst>
                                        </p:cTn>
                                        <p:tgtEl>
                                          <p:spTgt spid="256"/>
                                        </p:tgtEl>
                                        <p:attrNameLst>
                                          <p:attrName>style.visibility</p:attrName>
                                        </p:attrNameLst>
                                      </p:cBhvr>
                                      <p:to>
                                        <p:strVal val="visible"/>
                                      </p:to>
                                    </p:set>
                                    <p:animEffect filter="strips(downLeft)" transition="in">
                                      <p:cBhvr additive="repl">
                                        <p:cTn id="476" dur="500"/>
                                        <p:tgtEl>
                                          <p:spTgt spid="25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RIJEKA............ okolica</a:t>
            </a:r>
            <a:endParaRPr b="0" lang="es-ES" sz="4400" spc="-1" strike="noStrike">
              <a:solidFill>
                <a:srgbClr val="000000"/>
              </a:solidFill>
              <a:latin typeface="Arial"/>
            </a:endParaRPr>
          </a:p>
        </p:txBody>
      </p:sp>
      <p:sp>
        <p:nvSpPr>
          <p:cNvPr id="258"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Riječka okolica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riječka okolica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59" name="CustomShape 3"/>
          <p:cNvSpPr/>
          <p:nvPr/>
        </p:nvSpPr>
        <p:spPr>
          <a:xfrm>
            <a:off x="1331640" y="299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477" dur="indefinite" restart="never" nodeType="tmRoot">
          <p:childTnLst>
            <p:seq>
              <p:cTn id="478" dur="indefinite" nodeType="mainSeq">
                <p:childTnLst>
                  <p:par>
                    <p:cTn id="479" fill="hold">
                      <p:stCondLst>
                        <p:cond delay="indefinite"/>
                      </p:stCondLst>
                      <p:childTnLst>
                        <p:par>
                          <p:cTn id="480" fill="hold">
                            <p:stCondLst>
                              <p:cond delay="0"/>
                            </p:stCondLst>
                            <p:childTnLst>
                              <p:par>
                                <p:cTn id="481" nodeType="clickEffect" fill="hold" presetClass="entr" presetID="4" presetSubtype="16">
                                  <p:stCondLst>
                                    <p:cond delay="0"/>
                                  </p:stCondLst>
                                  <p:childTnLst>
                                    <p:set>
                                      <p:cBhvr>
                                        <p:cTn id="482" dur="1" fill="hold">
                                          <p:stCondLst>
                                            <p:cond delay="0"/>
                                          </p:stCondLst>
                                        </p:cTn>
                                        <p:tgtEl>
                                          <p:spTgt spid="257"/>
                                        </p:tgtEl>
                                        <p:attrNameLst>
                                          <p:attrName>style.visibility</p:attrName>
                                        </p:attrNameLst>
                                      </p:cBhvr>
                                      <p:to>
                                        <p:strVal val="visible"/>
                                      </p:to>
                                    </p:set>
                                    <p:animEffect filter="box(in)" transition="in">
                                      <p:cBhvr additive="repl">
                                        <p:cTn id="483" dur="500"/>
                                        <p:tgtEl>
                                          <p:spTgt spid="257"/>
                                        </p:tgtEl>
                                      </p:cBhvr>
                                    </p:animEffect>
                                  </p:childTnLst>
                                </p:cTn>
                              </p:par>
                            </p:childTnLst>
                          </p:cTn>
                        </p:par>
                      </p:childTnLst>
                    </p:cTn>
                  </p:par>
                  <p:par>
                    <p:cTn id="484" fill="hold">
                      <p:stCondLst>
                        <p:cond delay="indefinite"/>
                      </p:stCondLst>
                      <p:childTnLst>
                        <p:par>
                          <p:cTn id="485" fill="hold">
                            <p:stCondLst>
                              <p:cond delay="0"/>
                            </p:stCondLst>
                            <p:childTnLst>
                              <p:par>
                                <p:cTn id="486" nodeType="clickEffect" fill="hold" presetClass="entr" presetID="4" presetSubtype="16">
                                  <p:stCondLst>
                                    <p:cond delay="0"/>
                                  </p:stCondLst>
                                  <p:childTnLst>
                                    <p:set>
                                      <p:cBhvr>
                                        <p:cTn id="487" dur="1" fill="hold">
                                          <p:stCondLst>
                                            <p:cond delay="0"/>
                                          </p:stCondLst>
                                        </p:cTn>
                                        <p:tgtEl>
                                          <p:spTgt spid="258">
                                            <p:txEl>
                                              <p:pRg st="0" end="0"/>
                                            </p:txEl>
                                          </p:spTgt>
                                        </p:tgtEl>
                                        <p:attrNameLst>
                                          <p:attrName>style.visibility</p:attrName>
                                        </p:attrNameLst>
                                      </p:cBhvr>
                                      <p:to>
                                        <p:strVal val="visible"/>
                                      </p:to>
                                    </p:set>
                                    <p:animEffect filter="box(in)" transition="in">
                                      <p:cBhvr additive="repl">
                                        <p:cTn id="488" dur="500"/>
                                        <p:tgtEl>
                                          <p:spTgt spid="258">
                                            <p:txEl>
                                              <p:pRg st="0" end="0"/>
                                            </p:txEl>
                                          </p:spTgt>
                                        </p:tgtEl>
                                      </p:cBhvr>
                                    </p:animEffect>
                                  </p:childTnLst>
                                </p:cTn>
                              </p:par>
                            </p:childTnLst>
                          </p:cTn>
                        </p:par>
                      </p:childTnLst>
                    </p:cTn>
                  </p:par>
                  <p:par>
                    <p:cTn id="489" fill="hold">
                      <p:stCondLst>
                        <p:cond delay="indefinite"/>
                      </p:stCondLst>
                      <p:childTnLst>
                        <p:par>
                          <p:cTn id="490" fill="hold">
                            <p:stCondLst>
                              <p:cond delay="0"/>
                            </p:stCondLst>
                            <p:childTnLst>
                              <p:par>
                                <p:cTn id="491" nodeType="clickEffect" fill="hold" presetClass="entr" presetID="4" presetSubtype="16">
                                  <p:stCondLst>
                                    <p:cond delay="0"/>
                                  </p:stCondLst>
                                  <p:childTnLst>
                                    <p:set>
                                      <p:cBhvr>
                                        <p:cTn id="492" dur="1" fill="hold">
                                          <p:stCondLst>
                                            <p:cond delay="0"/>
                                          </p:stCondLst>
                                        </p:cTn>
                                        <p:tgtEl>
                                          <p:spTgt spid="258">
                                            <p:txEl>
                                              <p:pRg st="1" end="1"/>
                                            </p:txEl>
                                          </p:spTgt>
                                        </p:tgtEl>
                                        <p:attrNameLst>
                                          <p:attrName>style.visibility</p:attrName>
                                        </p:attrNameLst>
                                      </p:cBhvr>
                                      <p:to>
                                        <p:strVal val="visible"/>
                                      </p:to>
                                    </p:set>
                                    <p:animEffect filter="box(in)" transition="in">
                                      <p:cBhvr additive="repl">
                                        <p:cTn id="493" dur="500"/>
                                        <p:tgtEl>
                                          <p:spTgt spid="258">
                                            <p:txEl>
                                              <p:pRg st="1" end="1"/>
                                            </p:txEl>
                                          </p:spTgt>
                                        </p:tgtEl>
                                      </p:cBhvr>
                                    </p:animEffect>
                                  </p:childTnLst>
                                </p:cTn>
                              </p:par>
                            </p:childTnLst>
                          </p:cTn>
                        </p:par>
                      </p:childTnLst>
                    </p:cTn>
                  </p:par>
                  <p:par>
                    <p:cTn id="494" fill="hold">
                      <p:stCondLst>
                        <p:cond delay="indefinite"/>
                      </p:stCondLst>
                      <p:childTnLst>
                        <p:par>
                          <p:cTn id="495" fill="hold">
                            <p:stCondLst>
                              <p:cond delay="0"/>
                            </p:stCondLst>
                            <p:childTnLst>
                              <p:par>
                                <p:cTn id="496" nodeType="clickEffect" fill="hold" presetClass="entr" presetID="4" presetSubtype="16">
                                  <p:stCondLst>
                                    <p:cond delay="0"/>
                                  </p:stCondLst>
                                  <p:childTnLst>
                                    <p:set>
                                      <p:cBhvr>
                                        <p:cTn id="497" dur="1" fill="hold">
                                          <p:stCondLst>
                                            <p:cond delay="0"/>
                                          </p:stCondLst>
                                        </p:cTn>
                                        <p:tgtEl>
                                          <p:spTgt spid="258">
                                            <p:txEl>
                                              <p:pRg st="2" end="2"/>
                                            </p:txEl>
                                          </p:spTgt>
                                        </p:tgtEl>
                                        <p:attrNameLst>
                                          <p:attrName>style.visibility</p:attrName>
                                        </p:attrNameLst>
                                      </p:cBhvr>
                                      <p:to>
                                        <p:strVal val="visible"/>
                                      </p:to>
                                    </p:set>
                                    <p:animEffect filter="box(in)" transition="in">
                                      <p:cBhvr additive="repl">
                                        <p:cTn id="498" dur="500"/>
                                        <p:tgtEl>
                                          <p:spTgt spid="258">
                                            <p:txEl>
                                              <p:pRg st="2" end="2"/>
                                            </p:txEl>
                                          </p:spTgt>
                                        </p:tgtEl>
                                      </p:cBhvr>
                                    </p:animEffect>
                                  </p:childTnLst>
                                </p:cTn>
                              </p:par>
                            </p:childTnLst>
                          </p:cTn>
                        </p:par>
                      </p:childTnLst>
                    </p:cTn>
                  </p:par>
                  <p:par>
                    <p:cTn id="499" fill="hold">
                      <p:stCondLst>
                        <p:cond delay="indefinite"/>
                      </p:stCondLst>
                      <p:childTnLst>
                        <p:par>
                          <p:cTn id="500" fill="hold">
                            <p:stCondLst>
                              <p:cond delay="0"/>
                            </p:stCondLst>
                            <p:childTnLst>
                              <p:par>
                                <p:cTn id="501" nodeType="clickEffect" fill="hold" presetClass="entr" presetID="18" presetSubtype="12">
                                  <p:stCondLst>
                                    <p:cond delay="0"/>
                                  </p:stCondLst>
                                  <p:childTnLst>
                                    <p:set>
                                      <p:cBhvr>
                                        <p:cTn id="502" dur="1" fill="hold">
                                          <p:stCondLst>
                                            <p:cond delay="0"/>
                                          </p:stCondLst>
                                        </p:cTn>
                                        <p:tgtEl>
                                          <p:spTgt spid="259"/>
                                        </p:tgtEl>
                                        <p:attrNameLst>
                                          <p:attrName>style.visibility</p:attrName>
                                        </p:attrNameLst>
                                      </p:cBhvr>
                                      <p:to>
                                        <p:strVal val="visible"/>
                                      </p:to>
                                    </p:set>
                                    <p:animEffect filter="strips(downLeft)" transition="in">
                                      <p:cBhvr additive="repl">
                                        <p:cTn id="503" dur="500"/>
                                        <p:tgtEl>
                                          <p:spTgt spid="25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MARICA............ olovka</a:t>
            </a:r>
            <a:endParaRPr b="0" lang="es-ES" sz="4400" spc="-1" strike="noStrike">
              <a:solidFill>
                <a:srgbClr val="000000"/>
              </a:solidFill>
              <a:latin typeface="Arial"/>
            </a:endParaRPr>
          </a:p>
        </p:txBody>
      </p:sp>
      <p:sp>
        <p:nvSpPr>
          <p:cNvPr id="261"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Maričina olovka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Maričine olovka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62" name="CustomShape 3"/>
          <p:cNvSpPr/>
          <p:nvPr/>
        </p:nvSpPr>
        <p:spPr>
          <a:xfrm>
            <a:off x="1331640" y="191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504" dur="indefinite" restart="never" nodeType="tmRoot">
          <p:childTnLst>
            <p:seq>
              <p:cTn id="505" dur="indefinite" nodeType="mainSeq">
                <p:childTnLst>
                  <p:par>
                    <p:cTn id="506" fill="hold">
                      <p:stCondLst>
                        <p:cond delay="indefinite"/>
                      </p:stCondLst>
                      <p:childTnLst>
                        <p:par>
                          <p:cTn id="507" fill="hold">
                            <p:stCondLst>
                              <p:cond delay="0"/>
                            </p:stCondLst>
                            <p:childTnLst>
                              <p:par>
                                <p:cTn id="508" nodeType="clickEffect" fill="hold" presetClass="entr" presetID="4" presetSubtype="16">
                                  <p:stCondLst>
                                    <p:cond delay="0"/>
                                  </p:stCondLst>
                                  <p:childTnLst>
                                    <p:set>
                                      <p:cBhvr>
                                        <p:cTn id="509" dur="1" fill="hold">
                                          <p:stCondLst>
                                            <p:cond delay="0"/>
                                          </p:stCondLst>
                                        </p:cTn>
                                        <p:tgtEl>
                                          <p:spTgt spid="260"/>
                                        </p:tgtEl>
                                        <p:attrNameLst>
                                          <p:attrName>style.visibility</p:attrName>
                                        </p:attrNameLst>
                                      </p:cBhvr>
                                      <p:to>
                                        <p:strVal val="visible"/>
                                      </p:to>
                                    </p:set>
                                    <p:animEffect filter="box(in)" transition="in">
                                      <p:cBhvr additive="repl">
                                        <p:cTn id="510" dur="500"/>
                                        <p:tgtEl>
                                          <p:spTgt spid="260"/>
                                        </p:tgtEl>
                                      </p:cBhvr>
                                    </p:animEffect>
                                  </p:childTnLst>
                                </p:cTn>
                              </p:par>
                            </p:childTnLst>
                          </p:cTn>
                        </p:par>
                      </p:childTnLst>
                    </p:cTn>
                  </p:par>
                  <p:par>
                    <p:cTn id="511" fill="hold">
                      <p:stCondLst>
                        <p:cond delay="indefinite"/>
                      </p:stCondLst>
                      <p:childTnLst>
                        <p:par>
                          <p:cTn id="512" fill="hold">
                            <p:stCondLst>
                              <p:cond delay="0"/>
                            </p:stCondLst>
                            <p:childTnLst>
                              <p:par>
                                <p:cTn id="513" nodeType="clickEffect" fill="hold" presetClass="entr" presetID="4" presetSubtype="16">
                                  <p:stCondLst>
                                    <p:cond delay="0"/>
                                  </p:stCondLst>
                                  <p:childTnLst>
                                    <p:set>
                                      <p:cBhvr>
                                        <p:cTn id="514" dur="1" fill="hold">
                                          <p:stCondLst>
                                            <p:cond delay="0"/>
                                          </p:stCondLst>
                                        </p:cTn>
                                        <p:tgtEl>
                                          <p:spTgt spid="261">
                                            <p:txEl>
                                              <p:pRg st="0" end="0"/>
                                            </p:txEl>
                                          </p:spTgt>
                                        </p:tgtEl>
                                        <p:attrNameLst>
                                          <p:attrName>style.visibility</p:attrName>
                                        </p:attrNameLst>
                                      </p:cBhvr>
                                      <p:to>
                                        <p:strVal val="visible"/>
                                      </p:to>
                                    </p:set>
                                    <p:animEffect filter="box(in)" transition="in">
                                      <p:cBhvr additive="repl">
                                        <p:cTn id="515" dur="500"/>
                                        <p:tgtEl>
                                          <p:spTgt spid="261">
                                            <p:txEl>
                                              <p:pRg st="0" end="0"/>
                                            </p:txEl>
                                          </p:spTgt>
                                        </p:tgtEl>
                                      </p:cBhvr>
                                    </p:animEffect>
                                  </p:childTnLst>
                                </p:cTn>
                              </p:par>
                            </p:childTnLst>
                          </p:cTn>
                        </p:par>
                      </p:childTnLst>
                    </p:cTn>
                  </p:par>
                  <p:par>
                    <p:cTn id="516" fill="hold">
                      <p:stCondLst>
                        <p:cond delay="indefinite"/>
                      </p:stCondLst>
                      <p:childTnLst>
                        <p:par>
                          <p:cTn id="517" fill="hold">
                            <p:stCondLst>
                              <p:cond delay="0"/>
                            </p:stCondLst>
                            <p:childTnLst>
                              <p:par>
                                <p:cTn id="518" nodeType="clickEffect" fill="hold" presetClass="entr" presetID="4" presetSubtype="16">
                                  <p:stCondLst>
                                    <p:cond delay="0"/>
                                  </p:stCondLst>
                                  <p:childTnLst>
                                    <p:set>
                                      <p:cBhvr>
                                        <p:cTn id="519" dur="1" fill="hold">
                                          <p:stCondLst>
                                            <p:cond delay="0"/>
                                          </p:stCondLst>
                                        </p:cTn>
                                        <p:tgtEl>
                                          <p:spTgt spid="261">
                                            <p:txEl>
                                              <p:pRg st="1" end="1"/>
                                            </p:txEl>
                                          </p:spTgt>
                                        </p:tgtEl>
                                        <p:attrNameLst>
                                          <p:attrName>style.visibility</p:attrName>
                                        </p:attrNameLst>
                                      </p:cBhvr>
                                      <p:to>
                                        <p:strVal val="visible"/>
                                      </p:to>
                                    </p:set>
                                    <p:animEffect filter="box(in)" transition="in">
                                      <p:cBhvr additive="repl">
                                        <p:cTn id="520" dur="500"/>
                                        <p:tgtEl>
                                          <p:spTgt spid="261">
                                            <p:txEl>
                                              <p:pRg st="1" end="1"/>
                                            </p:txEl>
                                          </p:spTgt>
                                        </p:tgtEl>
                                      </p:cBhvr>
                                    </p:animEffect>
                                  </p:childTnLst>
                                </p:cTn>
                              </p:par>
                            </p:childTnLst>
                          </p:cTn>
                        </p:par>
                      </p:childTnLst>
                    </p:cTn>
                  </p:par>
                  <p:par>
                    <p:cTn id="521" fill="hold">
                      <p:stCondLst>
                        <p:cond delay="indefinite"/>
                      </p:stCondLst>
                      <p:childTnLst>
                        <p:par>
                          <p:cTn id="522" fill="hold">
                            <p:stCondLst>
                              <p:cond delay="0"/>
                            </p:stCondLst>
                            <p:childTnLst>
                              <p:par>
                                <p:cTn id="523" nodeType="clickEffect" fill="hold" presetClass="entr" presetID="4" presetSubtype="16">
                                  <p:stCondLst>
                                    <p:cond delay="0"/>
                                  </p:stCondLst>
                                  <p:childTnLst>
                                    <p:set>
                                      <p:cBhvr>
                                        <p:cTn id="524" dur="1" fill="hold">
                                          <p:stCondLst>
                                            <p:cond delay="0"/>
                                          </p:stCondLst>
                                        </p:cTn>
                                        <p:tgtEl>
                                          <p:spTgt spid="261">
                                            <p:txEl>
                                              <p:pRg st="2" end="2"/>
                                            </p:txEl>
                                          </p:spTgt>
                                        </p:tgtEl>
                                        <p:attrNameLst>
                                          <p:attrName>style.visibility</p:attrName>
                                        </p:attrNameLst>
                                      </p:cBhvr>
                                      <p:to>
                                        <p:strVal val="visible"/>
                                      </p:to>
                                    </p:set>
                                    <p:animEffect filter="box(in)" transition="in">
                                      <p:cBhvr additive="repl">
                                        <p:cTn id="525" dur="500"/>
                                        <p:tgtEl>
                                          <p:spTgt spid="261">
                                            <p:txEl>
                                              <p:pRg st="2" end="2"/>
                                            </p:txEl>
                                          </p:spTgt>
                                        </p:tgtEl>
                                      </p:cBhvr>
                                    </p:animEffect>
                                  </p:childTnLst>
                                </p:cTn>
                              </p:par>
                            </p:childTnLst>
                          </p:cTn>
                        </p:par>
                      </p:childTnLst>
                    </p:cTn>
                  </p:par>
                  <p:par>
                    <p:cTn id="526" fill="hold">
                      <p:stCondLst>
                        <p:cond delay="indefinite"/>
                      </p:stCondLst>
                      <p:childTnLst>
                        <p:par>
                          <p:cTn id="527" fill="hold">
                            <p:stCondLst>
                              <p:cond delay="0"/>
                            </p:stCondLst>
                            <p:childTnLst>
                              <p:par>
                                <p:cTn id="528" nodeType="clickEffect" fill="hold" presetClass="entr" presetID="18" presetSubtype="12">
                                  <p:stCondLst>
                                    <p:cond delay="0"/>
                                  </p:stCondLst>
                                  <p:childTnLst>
                                    <p:set>
                                      <p:cBhvr>
                                        <p:cTn id="529" dur="1" fill="hold">
                                          <p:stCondLst>
                                            <p:cond delay="0"/>
                                          </p:stCondLst>
                                        </p:cTn>
                                        <p:tgtEl>
                                          <p:spTgt spid="262"/>
                                        </p:tgtEl>
                                        <p:attrNameLst>
                                          <p:attrName>style.visibility</p:attrName>
                                        </p:attrNameLst>
                                      </p:cBhvr>
                                      <p:to>
                                        <p:strVal val="visible"/>
                                      </p:to>
                                    </p:set>
                                    <p:animEffect filter="strips(downLeft)" transition="in">
                                      <p:cBhvr additive="repl">
                                        <p:cTn id="530" dur="500"/>
                                        <p:tgtEl>
                                          <p:spTgt spid="26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ZAGREB............ ulice</a:t>
            </a:r>
            <a:endParaRPr b="0" lang="es-ES" sz="4400" spc="-1" strike="noStrike">
              <a:solidFill>
                <a:srgbClr val="000000"/>
              </a:solidFill>
              <a:latin typeface="Arial"/>
            </a:endParaRPr>
          </a:p>
        </p:txBody>
      </p:sp>
      <p:sp>
        <p:nvSpPr>
          <p:cNvPr id="264"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Zagrebačke ulice</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zagrebačke ulice</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65" name="CustomShape 3"/>
          <p:cNvSpPr/>
          <p:nvPr/>
        </p:nvSpPr>
        <p:spPr>
          <a:xfrm>
            <a:off x="1331640" y="299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531" dur="indefinite" restart="never" nodeType="tmRoot">
          <p:childTnLst>
            <p:seq>
              <p:cTn id="532" dur="indefinite" nodeType="mainSeq">
                <p:childTnLst>
                  <p:par>
                    <p:cTn id="533" fill="hold">
                      <p:stCondLst>
                        <p:cond delay="indefinite"/>
                      </p:stCondLst>
                      <p:childTnLst>
                        <p:par>
                          <p:cTn id="534" fill="hold">
                            <p:stCondLst>
                              <p:cond delay="0"/>
                            </p:stCondLst>
                            <p:childTnLst>
                              <p:par>
                                <p:cTn id="535" nodeType="clickEffect" fill="hold" presetClass="entr" presetID="4" presetSubtype="16">
                                  <p:stCondLst>
                                    <p:cond delay="0"/>
                                  </p:stCondLst>
                                  <p:childTnLst>
                                    <p:set>
                                      <p:cBhvr>
                                        <p:cTn id="536" dur="1" fill="hold">
                                          <p:stCondLst>
                                            <p:cond delay="0"/>
                                          </p:stCondLst>
                                        </p:cTn>
                                        <p:tgtEl>
                                          <p:spTgt spid="263"/>
                                        </p:tgtEl>
                                        <p:attrNameLst>
                                          <p:attrName>style.visibility</p:attrName>
                                        </p:attrNameLst>
                                      </p:cBhvr>
                                      <p:to>
                                        <p:strVal val="visible"/>
                                      </p:to>
                                    </p:set>
                                    <p:animEffect filter="box(in)" transition="in">
                                      <p:cBhvr additive="repl">
                                        <p:cTn id="537" dur="500"/>
                                        <p:tgtEl>
                                          <p:spTgt spid="263"/>
                                        </p:tgtEl>
                                      </p:cBhvr>
                                    </p:animEffect>
                                  </p:childTnLst>
                                </p:cTn>
                              </p:par>
                            </p:childTnLst>
                          </p:cTn>
                        </p:par>
                      </p:childTnLst>
                    </p:cTn>
                  </p:par>
                  <p:par>
                    <p:cTn id="538" fill="hold">
                      <p:stCondLst>
                        <p:cond delay="indefinite"/>
                      </p:stCondLst>
                      <p:childTnLst>
                        <p:par>
                          <p:cTn id="539" fill="hold">
                            <p:stCondLst>
                              <p:cond delay="0"/>
                            </p:stCondLst>
                            <p:childTnLst>
                              <p:par>
                                <p:cTn id="540" nodeType="clickEffect" fill="hold" presetClass="entr" presetID="4" presetSubtype="16">
                                  <p:stCondLst>
                                    <p:cond delay="0"/>
                                  </p:stCondLst>
                                  <p:childTnLst>
                                    <p:set>
                                      <p:cBhvr>
                                        <p:cTn id="541" dur="1" fill="hold">
                                          <p:stCondLst>
                                            <p:cond delay="0"/>
                                          </p:stCondLst>
                                        </p:cTn>
                                        <p:tgtEl>
                                          <p:spTgt spid="264">
                                            <p:txEl>
                                              <p:pRg st="0" end="0"/>
                                            </p:txEl>
                                          </p:spTgt>
                                        </p:tgtEl>
                                        <p:attrNameLst>
                                          <p:attrName>style.visibility</p:attrName>
                                        </p:attrNameLst>
                                      </p:cBhvr>
                                      <p:to>
                                        <p:strVal val="visible"/>
                                      </p:to>
                                    </p:set>
                                    <p:animEffect filter="box(in)" transition="in">
                                      <p:cBhvr additive="repl">
                                        <p:cTn id="542" dur="500"/>
                                        <p:tgtEl>
                                          <p:spTgt spid="264">
                                            <p:txEl>
                                              <p:pRg st="0" end="0"/>
                                            </p:txEl>
                                          </p:spTgt>
                                        </p:tgtEl>
                                      </p:cBhvr>
                                    </p:animEffect>
                                  </p:childTnLst>
                                </p:cTn>
                              </p:par>
                            </p:childTnLst>
                          </p:cTn>
                        </p:par>
                      </p:childTnLst>
                    </p:cTn>
                  </p:par>
                  <p:par>
                    <p:cTn id="543" fill="hold">
                      <p:stCondLst>
                        <p:cond delay="indefinite"/>
                      </p:stCondLst>
                      <p:childTnLst>
                        <p:par>
                          <p:cTn id="544" fill="hold">
                            <p:stCondLst>
                              <p:cond delay="0"/>
                            </p:stCondLst>
                            <p:childTnLst>
                              <p:par>
                                <p:cTn id="545" nodeType="clickEffect" fill="hold" presetClass="entr" presetID="4" presetSubtype="16">
                                  <p:stCondLst>
                                    <p:cond delay="0"/>
                                  </p:stCondLst>
                                  <p:childTnLst>
                                    <p:set>
                                      <p:cBhvr>
                                        <p:cTn id="546" dur="1" fill="hold">
                                          <p:stCondLst>
                                            <p:cond delay="0"/>
                                          </p:stCondLst>
                                        </p:cTn>
                                        <p:tgtEl>
                                          <p:spTgt spid="264">
                                            <p:txEl>
                                              <p:pRg st="1" end="1"/>
                                            </p:txEl>
                                          </p:spTgt>
                                        </p:tgtEl>
                                        <p:attrNameLst>
                                          <p:attrName>style.visibility</p:attrName>
                                        </p:attrNameLst>
                                      </p:cBhvr>
                                      <p:to>
                                        <p:strVal val="visible"/>
                                      </p:to>
                                    </p:set>
                                    <p:animEffect filter="box(in)" transition="in">
                                      <p:cBhvr additive="repl">
                                        <p:cTn id="547" dur="500"/>
                                        <p:tgtEl>
                                          <p:spTgt spid="264">
                                            <p:txEl>
                                              <p:pRg st="1" end="1"/>
                                            </p:txEl>
                                          </p:spTgt>
                                        </p:tgtEl>
                                      </p:cBhvr>
                                    </p:animEffect>
                                  </p:childTnLst>
                                </p:cTn>
                              </p:par>
                            </p:childTnLst>
                          </p:cTn>
                        </p:par>
                      </p:childTnLst>
                    </p:cTn>
                  </p:par>
                  <p:par>
                    <p:cTn id="548" fill="hold">
                      <p:stCondLst>
                        <p:cond delay="indefinite"/>
                      </p:stCondLst>
                      <p:childTnLst>
                        <p:par>
                          <p:cTn id="549" fill="hold">
                            <p:stCondLst>
                              <p:cond delay="0"/>
                            </p:stCondLst>
                            <p:childTnLst>
                              <p:par>
                                <p:cTn id="550" nodeType="clickEffect" fill="hold" presetClass="entr" presetID="4" presetSubtype="16">
                                  <p:stCondLst>
                                    <p:cond delay="0"/>
                                  </p:stCondLst>
                                  <p:childTnLst>
                                    <p:set>
                                      <p:cBhvr>
                                        <p:cTn id="551" dur="1" fill="hold">
                                          <p:stCondLst>
                                            <p:cond delay="0"/>
                                          </p:stCondLst>
                                        </p:cTn>
                                        <p:tgtEl>
                                          <p:spTgt spid="264">
                                            <p:txEl>
                                              <p:pRg st="2" end="2"/>
                                            </p:txEl>
                                          </p:spTgt>
                                        </p:tgtEl>
                                        <p:attrNameLst>
                                          <p:attrName>style.visibility</p:attrName>
                                        </p:attrNameLst>
                                      </p:cBhvr>
                                      <p:to>
                                        <p:strVal val="visible"/>
                                      </p:to>
                                    </p:set>
                                    <p:animEffect filter="box(in)" transition="in">
                                      <p:cBhvr additive="repl">
                                        <p:cTn id="552" dur="500"/>
                                        <p:tgtEl>
                                          <p:spTgt spid="264">
                                            <p:txEl>
                                              <p:pRg st="2" end="2"/>
                                            </p:txEl>
                                          </p:spTgt>
                                        </p:tgtEl>
                                      </p:cBhvr>
                                    </p:animEffect>
                                  </p:childTnLst>
                                </p:cTn>
                              </p:par>
                            </p:childTnLst>
                          </p:cTn>
                        </p:par>
                      </p:childTnLst>
                    </p:cTn>
                  </p:par>
                  <p:par>
                    <p:cTn id="553" fill="hold">
                      <p:stCondLst>
                        <p:cond delay="indefinite"/>
                      </p:stCondLst>
                      <p:childTnLst>
                        <p:par>
                          <p:cTn id="554" fill="hold">
                            <p:stCondLst>
                              <p:cond delay="0"/>
                            </p:stCondLst>
                            <p:childTnLst>
                              <p:par>
                                <p:cTn id="555" nodeType="clickEffect" fill="hold" presetClass="entr" presetID="18" presetSubtype="12">
                                  <p:stCondLst>
                                    <p:cond delay="0"/>
                                  </p:stCondLst>
                                  <p:childTnLst>
                                    <p:set>
                                      <p:cBhvr>
                                        <p:cTn id="556" dur="1" fill="hold">
                                          <p:stCondLst>
                                            <p:cond delay="0"/>
                                          </p:stCondLst>
                                        </p:cTn>
                                        <p:tgtEl>
                                          <p:spTgt spid="265"/>
                                        </p:tgtEl>
                                        <p:attrNameLst>
                                          <p:attrName>style.visibility</p:attrName>
                                        </p:attrNameLst>
                                      </p:cBhvr>
                                      <p:to>
                                        <p:strVal val="visible"/>
                                      </p:to>
                                    </p:set>
                                    <p:animEffect filter="strips(downLeft)" transition="in">
                                      <p:cBhvr additive="repl">
                                        <p:cTn id="557" dur="500"/>
                                        <p:tgtEl>
                                          <p:spTgt spid="2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PLEŠIVICA............ vinogradi</a:t>
            </a:r>
            <a:endParaRPr b="0" lang="es-ES" sz="4400" spc="-1" strike="noStrike">
              <a:solidFill>
                <a:srgbClr val="000000"/>
              </a:solidFill>
              <a:latin typeface="Arial"/>
            </a:endParaRPr>
          </a:p>
        </p:txBody>
      </p:sp>
      <p:sp>
        <p:nvSpPr>
          <p:cNvPr id="267"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Plešivički vinogradi</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plešivički vinogradi</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68" name="CustomShape 3"/>
          <p:cNvSpPr/>
          <p:nvPr/>
        </p:nvSpPr>
        <p:spPr>
          <a:xfrm>
            <a:off x="1331640" y="299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558" dur="indefinite" restart="never" nodeType="tmRoot">
          <p:childTnLst>
            <p:seq>
              <p:cTn id="559" dur="indefinite" nodeType="mainSeq">
                <p:childTnLst>
                  <p:par>
                    <p:cTn id="560" fill="hold">
                      <p:stCondLst>
                        <p:cond delay="indefinite"/>
                      </p:stCondLst>
                      <p:childTnLst>
                        <p:par>
                          <p:cTn id="561" fill="hold">
                            <p:stCondLst>
                              <p:cond delay="0"/>
                            </p:stCondLst>
                            <p:childTnLst>
                              <p:par>
                                <p:cTn id="562" nodeType="clickEffect" fill="hold" presetClass="entr" presetID="4" presetSubtype="16">
                                  <p:stCondLst>
                                    <p:cond delay="0"/>
                                  </p:stCondLst>
                                  <p:childTnLst>
                                    <p:set>
                                      <p:cBhvr>
                                        <p:cTn id="563" dur="1" fill="hold">
                                          <p:stCondLst>
                                            <p:cond delay="0"/>
                                          </p:stCondLst>
                                        </p:cTn>
                                        <p:tgtEl>
                                          <p:spTgt spid="266"/>
                                        </p:tgtEl>
                                        <p:attrNameLst>
                                          <p:attrName>style.visibility</p:attrName>
                                        </p:attrNameLst>
                                      </p:cBhvr>
                                      <p:to>
                                        <p:strVal val="visible"/>
                                      </p:to>
                                    </p:set>
                                    <p:animEffect filter="box(in)" transition="in">
                                      <p:cBhvr additive="repl">
                                        <p:cTn id="564" dur="500"/>
                                        <p:tgtEl>
                                          <p:spTgt spid="266"/>
                                        </p:tgtEl>
                                      </p:cBhvr>
                                    </p:animEffect>
                                  </p:childTnLst>
                                </p:cTn>
                              </p:par>
                            </p:childTnLst>
                          </p:cTn>
                        </p:par>
                      </p:childTnLst>
                    </p:cTn>
                  </p:par>
                  <p:par>
                    <p:cTn id="565" fill="hold">
                      <p:stCondLst>
                        <p:cond delay="indefinite"/>
                      </p:stCondLst>
                      <p:childTnLst>
                        <p:par>
                          <p:cTn id="566" fill="hold">
                            <p:stCondLst>
                              <p:cond delay="0"/>
                            </p:stCondLst>
                            <p:childTnLst>
                              <p:par>
                                <p:cTn id="567" nodeType="clickEffect" fill="hold" presetClass="entr" presetID="4" presetSubtype="16">
                                  <p:stCondLst>
                                    <p:cond delay="0"/>
                                  </p:stCondLst>
                                  <p:childTnLst>
                                    <p:set>
                                      <p:cBhvr>
                                        <p:cTn id="568" dur="1" fill="hold">
                                          <p:stCondLst>
                                            <p:cond delay="0"/>
                                          </p:stCondLst>
                                        </p:cTn>
                                        <p:tgtEl>
                                          <p:spTgt spid="267">
                                            <p:txEl>
                                              <p:pRg st="0" end="0"/>
                                            </p:txEl>
                                          </p:spTgt>
                                        </p:tgtEl>
                                        <p:attrNameLst>
                                          <p:attrName>style.visibility</p:attrName>
                                        </p:attrNameLst>
                                      </p:cBhvr>
                                      <p:to>
                                        <p:strVal val="visible"/>
                                      </p:to>
                                    </p:set>
                                    <p:animEffect filter="box(in)" transition="in">
                                      <p:cBhvr additive="repl">
                                        <p:cTn id="569" dur="500"/>
                                        <p:tgtEl>
                                          <p:spTgt spid="267">
                                            <p:txEl>
                                              <p:pRg st="0" end="0"/>
                                            </p:txEl>
                                          </p:spTgt>
                                        </p:tgtEl>
                                      </p:cBhvr>
                                    </p:animEffect>
                                  </p:childTnLst>
                                </p:cTn>
                              </p:par>
                            </p:childTnLst>
                          </p:cTn>
                        </p:par>
                      </p:childTnLst>
                    </p:cTn>
                  </p:par>
                  <p:par>
                    <p:cTn id="570" fill="hold">
                      <p:stCondLst>
                        <p:cond delay="indefinite"/>
                      </p:stCondLst>
                      <p:childTnLst>
                        <p:par>
                          <p:cTn id="571" fill="hold">
                            <p:stCondLst>
                              <p:cond delay="0"/>
                            </p:stCondLst>
                            <p:childTnLst>
                              <p:par>
                                <p:cTn id="572" nodeType="clickEffect" fill="hold" presetClass="entr" presetID="4" presetSubtype="16">
                                  <p:stCondLst>
                                    <p:cond delay="0"/>
                                  </p:stCondLst>
                                  <p:childTnLst>
                                    <p:set>
                                      <p:cBhvr>
                                        <p:cTn id="573" dur="1" fill="hold">
                                          <p:stCondLst>
                                            <p:cond delay="0"/>
                                          </p:stCondLst>
                                        </p:cTn>
                                        <p:tgtEl>
                                          <p:spTgt spid="267">
                                            <p:txEl>
                                              <p:pRg st="1" end="1"/>
                                            </p:txEl>
                                          </p:spTgt>
                                        </p:tgtEl>
                                        <p:attrNameLst>
                                          <p:attrName>style.visibility</p:attrName>
                                        </p:attrNameLst>
                                      </p:cBhvr>
                                      <p:to>
                                        <p:strVal val="visible"/>
                                      </p:to>
                                    </p:set>
                                    <p:animEffect filter="box(in)" transition="in">
                                      <p:cBhvr additive="repl">
                                        <p:cTn id="574" dur="500"/>
                                        <p:tgtEl>
                                          <p:spTgt spid="267">
                                            <p:txEl>
                                              <p:pRg st="1" end="1"/>
                                            </p:txEl>
                                          </p:spTgt>
                                        </p:tgtEl>
                                      </p:cBhvr>
                                    </p:animEffect>
                                  </p:childTnLst>
                                </p:cTn>
                              </p:par>
                            </p:childTnLst>
                          </p:cTn>
                        </p:par>
                      </p:childTnLst>
                    </p:cTn>
                  </p:par>
                  <p:par>
                    <p:cTn id="575" fill="hold">
                      <p:stCondLst>
                        <p:cond delay="indefinite"/>
                      </p:stCondLst>
                      <p:childTnLst>
                        <p:par>
                          <p:cTn id="576" fill="hold">
                            <p:stCondLst>
                              <p:cond delay="0"/>
                            </p:stCondLst>
                            <p:childTnLst>
                              <p:par>
                                <p:cTn id="577" nodeType="clickEffect" fill="hold" presetClass="entr" presetID="4" presetSubtype="16">
                                  <p:stCondLst>
                                    <p:cond delay="0"/>
                                  </p:stCondLst>
                                  <p:childTnLst>
                                    <p:set>
                                      <p:cBhvr>
                                        <p:cTn id="578" dur="1" fill="hold">
                                          <p:stCondLst>
                                            <p:cond delay="0"/>
                                          </p:stCondLst>
                                        </p:cTn>
                                        <p:tgtEl>
                                          <p:spTgt spid="267">
                                            <p:txEl>
                                              <p:pRg st="2" end="2"/>
                                            </p:txEl>
                                          </p:spTgt>
                                        </p:tgtEl>
                                        <p:attrNameLst>
                                          <p:attrName>style.visibility</p:attrName>
                                        </p:attrNameLst>
                                      </p:cBhvr>
                                      <p:to>
                                        <p:strVal val="visible"/>
                                      </p:to>
                                    </p:set>
                                    <p:animEffect filter="box(in)" transition="in">
                                      <p:cBhvr additive="repl">
                                        <p:cTn id="579" dur="500"/>
                                        <p:tgtEl>
                                          <p:spTgt spid="267">
                                            <p:txEl>
                                              <p:pRg st="2" end="2"/>
                                            </p:txEl>
                                          </p:spTgt>
                                        </p:tgtEl>
                                      </p:cBhvr>
                                    </p:animEffect>
                                  </p:childTnLst>
                                </p:cTn>
                              </p:par>
                            </p:childTnLst>
                          </p:cTn>
                        </p:par>
                      </p:childTnLst>
                    </p:cTn>
                  </p:par>
                  <p:par>
                    <p:cTn id="580" fill="hold">
                      <p:stCondLst>
                        <p:cond delay="indefinite"/>
                      </p:stCondLst>
                      <p:childTnLst>
                        <p:par>
                          <p:cTn id="581" fill="hold">
                            <p:stCondLst>
                              <p:cond delay="0"/>
                            </p:stCondLst>
                            <p:childTnLst>
                              <p:par>
                                <p:cTn id="582" nodeType="clickEffect" fill="hold" presetClass="entr" presetID="18" presetSubtype="12">
                                  <p:stCondLst>
                                    <p:cond delay="0"/>
                                  </p:stCondLst>
                                  <p:childTnLst>
                                    <p:set>
                                      <p:cBhvr>
                                        <p:cTn id="583" dur="1" fill="hold">
                                          <p:stCondLst>
                                            <p:cond delay="0"/>
                                          </p:stCondLst>
                                        </p:cTn>
                                        <p:tgtEl>
                                          <p:spTgt spid="268"/>
                                        </p:tgtEl>
                                        <p:attrNameLst>
                                          <p:attrName>style.visibility</p:attrName>
                                        </p:attrNameLst>
                                      </p:cBhvr>
                                      <p:to>
                                        <p:strVal val="visible"/>
                                      </p:to>
                                    </p:set>
                                    <p:animEffect filter="strips(downLeft)" transition="in">
                                      <p:cBhvr additive="repl">
                                        <p:cTn id="584" dur="500"/>
                                        <p:tgtEl>
                                          <p:spTgt spid="26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MARKO............ lopta</a:t>
            </a:r>
            <a:endParaRPr b="0" lang="es-ES" sz="4400" spc="-1" strike="noStrike">
              <a:solidFill>
                <a:srgbClr val="000000"/>
              </a:solidFill>
              <a:latin typeface="Arial"/>
            </a:endParaRPr>
          </a:p>
        </p:txBody>
      </p:sp>
      <p:sp>
        <p:nvSpPr>
          <p:cNvPr id="270"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Markovu lopta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Markina lopta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71" name="CustomShape 3"/>
          <p:cNvSpPr/>
          <p:nvPr/>
        </p:nvSpPr>
        <p:spPr>
          <a:xfrm>
            <a:off x="1403640" y="407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585" dur="indefinite" restart="never" nodeType="tmRoot">
          <p:childTnLst>
            <p:seq>
              <p:cTn id="586" dur="indefinite" nodeType="mainSeq">
                <p:childTnLst>
                  <p:par>
                    <p:cTn id="587" fill="hold">
                      <p:stCondLst>
                        <p:cond delay="indefinite"/>
                      </p:stCondLst>
                      <p:childTnLst>
                        <p:par>
                          <p:cTn id="588" fill="hold">
                            <p:stCondLst>
                              <p:cond delay="0"/>
                            </p:stCondLst>
                            <p:childTnLst>
                              <p:par>
                                <p:cTn id="589" nodeType="clickEffect" fill="hold" presetClass="entr" presetID="4" presetSubtype="16">
                                  <p:stCondLst>
                                    <p:cond delay="0"/>
                                  </p:stCondLst>
                                  <p:childTnLst>
                                    <p:set>
                                      <p:cBhvr>
                                        <p:cTn id="590" dur="1" fill="hold">
                                          <p:stCondLst>
                                            <p:cond delay="0"/>
                                          </p:stCondLst>
                                        </p:cTn>
                                        <p:tgtEl>
                                          <p:spTgt spid="269"/>
                                        </p:tgtEl>
                                        <p:attrNameLst>
                                          <p:attrName>style.visibility</p:attrName>
                                        </p:attrNameLst>
                                      </p:cBhvr>
                                      <p:to>
                                        <p:strVal val="visible"/>
                                      </p:to>
                                    </p:set>
                                    <p:animEffect filter="box(in)" transition="in">
                                      <p:cBhvr additive="repl">
                                        <p:cTn id="591" dur="500"/>
                                        <p:tgtEl>
                                          <p:spTgt spid="269"/>
                                        </p:tgtEl>
                                      </p:cBhvr>
                                    </p:animEffect>
                                  </p:childTnLst>
                                </p:cTn>
                              </p:par>
                            </p:childTnLst>
                          </p:cTn>
                        </p:par>
                      </p:childTnLst>
                    </p:cTn>
                  </p:par>
                  <p:par>
                    <p:cTn id="592" fill="hold">
                      <p:stCondLst>
                        <p:cond delay="indefinite"/>
                      </p:stCondLst>
                      <p:childTnLst>
                        <p:par>
                          <p:cTn id="593" fill="hold">
                            <p:stCondLst>
                              <p:cond delay="0"/>
                            </p:stCondLst>
                            <p:childTnLst>
                              <p:par>
                                <p:cTn id="594" nodeType="clickEffect" fill="hold" presetClass="entr" presetID="4" presetSubtype="16">
                                  <p:stCondLst>
                                    <p:cond delay="0"/>
                                  </p:stCondLst>
                                  <p:childTnLst>
                                    <p:set>
                                      <p:cBhvr>
                                        <p:cTn id="595" dur="1" fill="hold">
                                          <p:stCondLst>
                                            <p:cond delay="0"/>
                                          </p:stCondLst>
                                        </p:cTn>
                                        <p:tgtEl>
                                          <p:spTgt spid="270">
                                            <p:txEl>
                                              <p:pRg st="0" end="0"/>
                                            </p:txEl>
                                          </p:spTgt>
                                        </p:tgtEl>
                                        <p:attrNameLst>
                                          <p:attrName>style.visibility</p:attrName>
                                        </p:attrNameLst>
                                      </p:cBhvr>
                                      <p:to>
                                        <p:strVal val="visible"/>
                                      </p:to>
                                    </p:set>
                                    <p:animEffect filter="box(in)" transition="in">
                                      <p:cBhvr additive="repl">
                                        <p:cTn id="596" dur="500"/>
                                        <p:tgtEl>
                                          <p:spTgt spid="270">
                                            <p:txEl>
                                              <p:pRg st="0" end="0"/>
                                            </p:txEl>
                                          </p:spTgt>
                                        </p:tgtEl>
                                      </p:cBhvr>
                                    </p:animEffect>
                                  </p:childTnLst>
                                </p:cTn>
                              </p:par>
                            </p:childTnLst>
                          </p:cTn>
                        </p:par>
                      </p:childTnLst>
                    </p:cTn>
                  </p:par>
                  <p:par>
                    <p:cTn id="597" fill="hold">
                      <p:stCondLst>
                        <p:cond delay="indefinite"/>
                      </p:stCondLst>
                      <p:childTnLst>
                        <p:par>
                          <p:cTn id="598" fill="hold">
                            <p:stCondLst>
                              <p:cond delay="0"/>
                            </p:stCondLst>
                            <p:childTnLst>
                              <p:par>
                                <p:cTn id="599" nodeType="clickEffect" fill="hold" presetClass="entr" presetID="4" presetSubtype="16">
                                  <p:stCondLst>
                                    <p:cond delay="0"/>
                                  </p:stCondLst>
                                  <p:childTnLst>
                                    <p:set>
                                      <p:cBhvr>
                                        <p:cTn id="600" dur="1" fill="hold">
                                          <p:stCondLst>
                                            <p:cond delay="0"/>
                                          </p:stCondLst>
                                        </p:cTn>
                                        <p:tgtEl>
                                          <p:spTgt spid="270">
                                            <p:txEl>
                                              <p:pRg st="1" end="1"/>
                                            </p:txEl>
                                          </p:spTgt>
                                        </p:tgtEl>
                                        <p:attrNameLst>
                                          <p:attrName>style.visibility</p:attrName>
                                        </p:attrNameLst>
                                      </p:cBhvr>
                                      <p:to>
                                        <p:strVal val="visible"/>
                                      </p:to>
                                    </p:set>
                                    <p:animEffect filter="box(in)" transition="in">
                                      <p:cBhvr additive="repl">
                                        <p:cTn id="601" dur="500"/>
                                        <p:tgtEl>
                                          <p:spTgt spid="270">
                                            <p:txEl>
                                              <p:pRg st="1" end="1"/>
                                            </p:txEl>
                                          </p:spTgt>
                                        </p:tgtEl>
                                      </p:cBhvr>
                                    </p:animEffect>
                                  </p:childTnLst>
                                </p:cTn>
                              </p:par>
                            </p:childTnLst>
                          </p:cTn>
                        </p:par>
                      </p:childTnLst>
                    </p:cTn>
                  </p:par>
                  <p:par>
                    <p:cTn id="602" fill="hold">
                      <p:stCondLst>
                        <p:cond delay="indefinite"/>
                      </p:stCondLst>
                      <p:childTnLst>
                        <p:par>
                          <p:cTn id="603" fill="hold">
                            <p:stCondLst>
                              <p:cond delay="0"/>
                            </p:stCondLst>
                            <p:childTnLst>
                              <p:par>
                                <p:cTn id="604" nodeType="clickEffect" fill="hold" presetClass="entr" presetID="4" presetSubtype="16">
                                  <p:stCondLst>
                                    <p:cond delay="0"/>
                                  </p:stCondLst>
                                  <p:childTnLst>
                                    <p:set>
                                      <p:cBhvr>
                                        <p:cTn id="605" dur="1" fill="hold">
                                          <p:stCondLst>
                                            <p:cond delay="0"/>
                                          </p:stCondLst>
                                        </p:cTn>
                                        <p:tgtEl>
                                          <p:spTgt spid="270">
                                            <p:txEl>
                                              <p:pRg st="2" end="2"/>
                                            </p:txEl>
                                          </p:spTgt>
                                        </p:tgtEl>
                                        <p:attrNameLst>
                                          <p:attrName>style.visibility</p:attrName>
                                        </p:attrNameLst>
                                      </p:cBhvr>
                                      <p:to>
                                        <p:strVal val="visible"/>
                                      </p:to>
                                    </p:set>
                                    <p:animEffect filter="box(in)" transition="in">
                                      <p:cBhvr additive="repl">
                                        <p:cTn id="606" dur="500"/>
                                        <p:tgtEl>
                                          <p:spTgt spid="270">
                                            <p:txEl>
                                              <p:pRg st="2" end="2"/>
                                            </p:txEl>
                                          </p:spTgt>
                                        </p:tgtEl>
                                      </p:cBhvr>
                                    </p:animEffect>
                                  </p:childTnLst>
                                </p:cTn>
                              </p:par>
                            </p:childTnLst>
                          </p:cTn>
                        </p:par>
                      </p:childTnLst>
                    </p:cTn>
                  </p:par>
                  <p:par>
                    <p:cTn id="607" fill="hold">
                      <p:stCondLst>
                        <p:cond delay="indefinite"/>
                      </p:stCondLst>
                      <p:childTnLst>
                        <p:par>
                          <p:cTn id="608" fill="hold">
                            <p:stCondLst>
                              <p:cond delay="0"/>
                            </p:stCondLst>
                            <p:childTnLst>
                              <p:par>
                                <p:cTn id="609" nodeType="clickEffect" fill="hold" presetClass="entr" presetID="18" presetSubtype="12">
                                  <p:stCondLst>
                                    <p:cond delay="0"/>
                                  </p:stCondLst>
                                  <p:childTnLst>
                                    <p:set>
                                      <p:cBhvr>
                                        <p:cTn id="610" dur="1" fill="hold">
                                          <p:stCondLst>
                                            <p:cond delay="0"/>
                                          </p:stCondLst>
                                        </p:cTn>
                                        <p:tgtEl>
                                          <p:spTgt spid="271"/>
                                        </p:tgtEl>
                                        <p:attrNameLst>
                                          <p:attrName>style.visibility</p:attrName>
                                        </p:attrNameLst>
                                      </p:cBhvr>
                                      <p:to>
                                        <p:strVal val="visible"/>
                                      </p:to>
                                    </p:set>
                                    <p:animEffect filter="strips(downLeft)" transition="in">
                                      <p:cBhvr additive="repl">
                                        <p:cTn id="611" dur="500"/>
                                        <p:tgtEl>
                                          <p:spTgt spid="27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SLAVONIJA............ kulen</a:t>
            </a:r>
            <a:endParaRPr b="0" lang="es-ES" sz="4400" spc="-1" strike="noStrike">
              <a:solidFill>
                <a:srgbClr val="000000"/>
              </a:solidFill>
              <a:latin typeface="Arial"/>
            </a:endParaRPr>
          </a:p>
        </p:txBody>
      </p:sp>
      <p:sp>
        <p:nvSpPr>
          <p:cNvPr id="273"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slavonski kulen</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Slavonski kulen</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74" name="CustomShape 3"/>
          <p:cNvSpPr/>
          <p:nvPr/>
        </p:nvSpPr>
        <p:spPr>
          <a:xfrm>
            <a:off x="1331640" y="191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612" dur="indefinite" restart="never" nodeType="tmRoot">
          <p:childTnLst>
            <p:seq>
              <p:cTn id="613" dur="indefinite" nodeType="mainSeq">
                <p:childTnLst>
                  <p:par>
                    <p:cTn id="614" fill="hold">
                      <p:stCondLst>
                        <p:cond delay="indefinite"/>
                      </p:stCondLst>
                      <p:childTnLst>
                        <p:par>
                          <p:cTn id="615" fill="hold">
                            <p:stCondLst>
                              <p:cond delay="0"/>
                            </p:stCondLst>
                            <p:childTnLst>
                              <p:par>
                                <p:cTn id="616" nodeType="clickEffect" fill="hold" presetClass="entr" presetID="4" presetSubtype="16">
                                  <p:stCondLst>
                                    <p:cond delay="0"/>
                                  </p:stCondLst>
                                  <p:childTnLst>
                                    <p:set>
                                      <p:cBhvr>
                                        <p:cTn id="617" dur="1" fill="hold">
                                          <p:stCondLst>
                                            <p:cond delay="0"/>
                                          </p:stCondLst>
                                        </p:cTn>
                                        <p:tgtEl>
                                          <p:spTgt spid="272"/>
                                        </p:tgtEl>
                                        <p:attrNameLst>
                                          <p:attrName>style.visibility</p:attrName>
                                        </p:attrNameLst>
                                      </p:cBhvr>
                                      <p:to>
                                        <p:strVal val="visible"/>
                                      </p:to>
                                    </p:set>
                                    <p:animEffect filter="box(in)" transition="in">
                                      <p:cBhvr additive="repl">
                                        <p:cTn id="618" dur="500"/>
                                        <p:tgtEl>
                                          <p:spTgt spid="272"/>
                                        </p:tgtEl>
                                      </p:cBhvr>
                                    </p:animEffect>
                                  </p:childTnLst>
                                </p:cTn>
                              </p:par>
                            </p:childTnLst>
                          </p:cTn>
                        </p:par>
                      </p:childTnLst>
                    </p:cTn>
                  </p:par>
                  <p:par>
                    <p:cTn id="619" fill="hold">
                      <p:stCondLst>
                        <p:cond delay="indefinite"/>
                      </p:stCondLst>
                      <p:childTnLst>
                        <p:par>
                          <p:cTn id="620" fill="hold">
                            <p:stCondLst>
                              <p:cond delay="0"/>
                            </p:stCondLst>
                            <p:childTnLst>
                              <p:par>
                                <p:cTn id="621" nodeType="clickEffect" fill="hold" presetClass="entr" presetID="4" presetSubtype="16">
                                  <p:stCondLst>
                                    <p:cond delay="0"/>
                                  </p:stCondLst>
                                  <p:childTnLst>
                                    <p:set>
                                      <p:cBhvr>
                                        <p:cTn id="622" dur="1" fill="hold">
                                          <p:stCondLst>
                                            <p:cond delay="0"/>
                                          </p:stCondLst>
                                        </p:cTn>
                                        <p:tgtEl>
                                          <p:spTgt spid="273">
                                            <p:txEl>
                                              <p:pRg st="0" end="0"/>
                                            </p:txEl>
                                          </p:spTgt>
                                        </p:tgtEl>
                                        <p:attrNameLst>
                                          <p:attrName>style.visibility</p:attrName>
                                        </p:attrNameLst>
                                      </p:cBhvr>
                                      <p:to>
                                        <p:strVal val="visible"/>
                                      </p:to>
                                    </p:set>
                                    <p:animEffect filter="box(in)" transition="in">
                                      <p:cBhvr additive="repl">
                                        <p:cTn id="623" dur="500"/>
                                        <p:tgtEl>
                                          <p:spTgt spid="273">
                                            <p:txEl>
                                              <p:pRg st="0" end="0"/>
                                            </p:txEl>
                                          </p:spTgt>
                                        </p:tgtEl>
                                      </p:cBhvr>
                                    </p:animEffect>
                                  </p:childTnLst>
                                </p:cTn>
                              </p:par>
                            </p:childTnLst>
                          </p:cTn>
                        </p:par>
                      </p:childTnLst>
                    </p:cTn>
                  </p:par>
                  <p:par>
                    <p:cTn id="624" fill="hold">
                      <p:stCondLst>
                        <p:cond delay="indefinite"/>
                      </p:stCondLst>
                      <p:childTnLst>
                        <p:par>
                          <p:cTn id="625" fill="hold">
                            <p:stCondLst>
                              <p:cond delay="0"/>
                            </p:stCondLst>
                            <p:childTnLst>
                              <p:par>
                                <p:cTn id="626" nodeType="clickEffect" fill="hold" presetClass="entr" presetID="4" presetSubtype="16">
                                  <p:stCondLst>
                                    <p:cond delay="0"/>
                                  </p:stCondLst>
                                  <p:childTnLst>
                                    <p:set>
                                      <p:cBhvr>
                                        <p:cTn id="627" dur="1" fill="hold">
                                          <p:stCondLst>
                                            <p:cond delay="0"/>
                                          </p:stCondLst>
                                        </p:cTn>
                                        <p:tgtEl>
                                          <p:spTgt spid="273">
                                            <p:txEl>
                                              <p:pRg st="1" end="1"/>
                                            </p:txEl>
                                          </p:spTgt>
                                        </p:tgtEl>
                                        <p:attrNameLst>
                                          <p:attrName>style.visibility</p:attrName>
                                        </p:attrNameLst>
                                      </p:cBhvr>
                                      <p:to>
                                        <p:strVal val="visible"/>
                                      </p:to>
                                    </p:set>
                                    <p:animEffect filter="box(in)" transition="in">
                                      <p:cBhvr additive="repl">
                                        <p:cTn id="628" dur="500"/>
                                        <p:tgtEl>
                                          <p:spTgt spid="273">
                                            <p:txEl>
                                              <p:pRg st="1" end="1"/>
                                            </p:txEl>
                                          </p:spTgt>
                                        </p:tgtEl>
                                      </p:cBhvr>
                                    </p:animEffect>
                                  </p:childTnLst>
                                </p:cTn>
                              </p:par>
                            </p:childTnLst>
                          </p:cTn>
                        </p:par>
                      </p:childTnLst>
                    </p:cTn>
                  </p:par>
                  <p:par>
                    <p:cTn id="629" fill="hold">
                      <p:stCondLst>
                        <p:cond delay="indefinite"/>
                      </p:stCondLst>
                      <p:childTnLst>
                        <p:par>
                          <p:cTn id="630" fill="hold">
                            <p:stCondLst>
                              <p:cond delay="0"/>
                            </p:stCondLst>
                            <p:childTnLst>
                              <p:par>
                                <p:cTn id="631" nodeType="clickEffect" fill="hold" presetClass="entr" presetID="4" presetSubtype="16">
                                  <p:stCondLst>
                                    <p:cond delay="0"/>
                                  </p:stCondLst>
                                  <p:childTnLst>
                                    <p:set>
                                      <p:cBhvr>
                                        <p:cTn id="632" dur="1" fill="hold">
                                          <p:stCondLst>
                                            <p:cond delay="0"/>
                                          </p:stCondLst>
                                        </p:cTn>
                                        <p:tgtEl>
                                          <p:spTgt spid="273">
                                            <p:txEl>
                                              <p:pRg st="2" end="2"/>
                                            </p:txEl>
                                          </p:spTgt>
                                        </p:tgtEl>
                                        <p:attrNameLst>
                                          <p:attrName>style.visibility</p:attrName>
                                        </p:attrNameLst>
                                      </p:cBhvr>
                                      <p:to>
                                        <p:strVal val="visible"/>
                                      </p:to>
                                    </p:set>
                                    <p:animEffect filter="box(in)" transition="in">
                                      <p:cBhvr additive="repl">
                                        <p:cTn id="633" dur="500"/>
                                        <p:tgtEl>
                                          <p:spTgt spid="273">
                                            <p:txEl>
                                              <p:pRg st="2" end="2"/>
                                            </p:txEl>
                                          </p:spTgt>
                                        </p:tgtEl>
                                      </p:cBhvr>
                                    </p:animEffect>
                                  </p:childTnLst>
                                </p:cTn>
                              </p:par>
                            </p:childTnLst>
                          </p:cTn>
                        </p:par>
                      </p:childTnLst>
                    </p:cTn>
                  </p:par>
                  <p:par>
                    <p:cTn id="634" fill="hold">
                      <p:stCondLst>
                        <p:cond delay="indefinite"/>
                      </p:stCondLst>
                      <p:childTnLst>
                        <p:par>
                          <p:cTn id="635" fill="hold">
                            <p:stCondLst>
                              <p:cond delay="0"/>
                            </p:stCondLst>
                            <p:childTnLst>
                              <p:par>
                                <p:cTn id="636" nodeType="clickEffect" fill="hold" presetClass="entr" presetID="18" presetSubtype="12">
                                  <p:stCondLst>
                                    <p:cond delay="0"/>
                                  </p:stCondLst>
                                  <p:childTnLst>
                                    <p:set>
                                      <p:cBhvr>
                                        <p:cTn id="637" dur="1" fill="hold">
                                          <p:stCondLst>
                                            <p:cond delay="0"/>
                                          </p:stCondLst>
                                        </p:cTn>
                                        <p:tgtEl>
                                          <p:spTgt spid="274"/>
                                        </p:tgtEl>
                                        <p:attrNameLst>
                                          <p:attrName>style.visibility</p:attrName>
                                        </p:attrNameLst>
                                      </p:cBhvr>
                                      <p:to>
                                        <p:strVal val="visible"/>
                                      </p:to>
                                    </p:set>
                                    <p:animEffect filter="strips(downLeft)" transition="in">
                                      <p:cBhvr additive="repl">
                                        <p:cTn id="638" dur="500"/>
                                        <p:tgtEl>
                                          <p:spTgt spid="27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5"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PLITVICE............ jezera</a:t>
            </a:r>
            <a:endParaRPr b="0" lang="es-ES" sz="4400" spc="-1" strike="noStrike">
              <a:solidFill>
                <a:srgbClr val="000000"/>
              </a:solidFill>
              <a:latin typeface="Arial"/>
            </a:endParaRPr>
          </a:p>
        </p:txBody>
      </p:sp>
      <p:sp>
        <p:nvSpPr>
          <p:cNvPr id="276"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Plitvička Jezera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Plitvička jezera</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77" name="CustomShape 3"/>
          <p:cNvSpPr/>
          <p:nvPr/>
        </p:nvSpPr>
        <p:spPr>
          <a:xfrm>
            <a:off x="1331640" y="299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639" dur="indefinite" restart="never" nodeType="tmRoot">
          <p:childTnLst>
            <p:seq>
              <p:cTn id="640" dur="indefinite" nodeType="mainSeq">
                <p:childTnLst>
                  <p:par>
                    <p:cTn id="641" fill="hold">
                      <p:stCondLst>
                        <p:cond delay="indefinite"/>
                      </p:stCondLst>
                      <p:childTnLst>
                        <p:par>
                          <p:cTn id="642" fill="hold">
                            <p:stCondLst>
                              <p:cond delay="0"/>
                            </p:stCondLst>
                            <p:childTnLst>
                              <p:par>
                                <p:cTn id="643" nodeType="clickEffect" fill="hold" presetClass="entr" presetID="4" presetSubtype="16">
                                  <p:stCondLst>
                                    <p:cond delay="0"/>
                                  </p:stCondLst>
                                  <p:childTnLst>
                                    <p:set>
                                      <p:cBhvr>
                                        <p:cTn id="644" dur="1" fill="hold">
                                          <p:stCondLst>
                                            <p:cond delay="0"/>
                                          </p:stCondLst>
                                        </p:cTn>
                                        <p:tgtEl>
                                          <p:spTgt spid="275"/>
                                        </p:tgtEl>
                                        <p:attrNameLst>
                                          <p:attrName>style.visibility</p:attrName>
                                        </p:attrNameLst>
                                      </p:cBhvr>
                                      <p:to>
                                        <p:strVal val="visible"/>
                                      </p:to>
                                    </p:set>
                                    <p:animEffect filter="box(in)" transition="in">
                                      <p:cBhvr additive="repl">
                                        <p:cTn id="645" dur="500"/>
                                        <p:tgtEl>
                                          <p:spTgt spid="275"/>
                                        </p:tgtEl>
                                      </p:cBhvr>
                                    </p:animEffect>
                                  </p:childTnLst>
                                </p:cTn>
                              </p:par>
                            </p:childTnLst>
                          </p:cTn>
                        </p:par>
                      </p:childTnLst>
                    </p:cTn>
                  </p:par>
                  <p:par>
                    <p:cTn id="646" fill="hold">
                      <p:stCondLst>
                        <p:cond delay="indefinite"/>
                      </p:stCondLst>
                      <p:childTnLst>
                        <p:par>
                          <p:cTn id="647" fill="hold">
                            <p:stCondLst>
                              <p:cond delay="0"/>
                            </p:stCondLst>
                            <p:childTnLst>
                              <p:par>
                                <p:cTn id="648" nodeType="clickEffect" fill="hold" presetClass="entr" presetID="4" presetSubtype="16">
                                  <p:stCondLst>
                                    <p:cond delay="0"/>
                                  </p:stCondLst>
                                  <p:childTnLst>
                                    <p:set>
                                      <p:cBhvr>
                                        <p:cTn id="649" dur="1" fill="hold">
                                          <p:stCondLst>
                                            <p:cond delay="0"/>
                                          </p:stCondLst>
                                        </p:cTn>
                                        <p:tgtEl>
                                          <p:spTgt spid="276">
                                            <p:txEl>
                                              <p:pRg st="0" end="0"/>
                                            </p:txEl>
                                          </p:spTgt>
                                        </p:tgtEl>
                                        <p:attrNameLst>
                                          <p:attrName>style.visibility</p:attrName>
                                        </p:attrNameLst>
                                      </p:cBhvr>
                                      <p:to>
                                        <p:strVal val="visible"/>
                                      </p:to>
                                    </p:set>
                                    <p:animEffect filter="box(in)" transition="in">
                                      <p:cBhvr additive="repl">
                                        <p:cTn id="650" dur="500"/>
                                        <p:tgtEl>
                                          <p:spTgt spid="276">
                                            <p:txEl>
                                              <p:pRg st="0" end="0"/>
                                            </p:txEl>
                                          </p:spTgt>
                                        </p:tgtEl>
                                      </p:cBhvr>
                                    </p:animEffect>
                                  </p:childTnLst>
                                </p:cTn>
                              </p:par>
                            </p:childTnLst>
                          </p:cTn>
                        </p:par>
                      </p:childTnLst>
                    </p:cTn>
                  </p:par>
                  <p:par>
                    <p:cTn id="651" fill="hold">
                      <p:stCondLst>
                        <p:cond delay="indefinite"/>
                      </p:stCondLst>
                      <p:childTnLst>
                        <p:par>
                          <p:cTn id="652" fill="hold">
                            <p:stCondLst>
                              <p:cond delay="0"/>
                            </p:stCondLst>
                            <p:childTnLst>
                              <p:par>
                                <p:cTn id="653" nodeType="clickEffect" fill="hold" presetClass="entr" presetID="4" presetSubtype="16">
                                  <p:stCondLst>
                                    <p:cond delay="0"/>
                                  </p:stCondLst>
                                  <p:childTnLst>
                                    <p:set>
                                      <p:cBhvr>
                                        <p:cTn id="654" dur="1" fill="hold">
                                          <p:stCondLst>
                                            <p:cond delay="0"/>
                                          </p:stCondLst>
                                        </p:cTn>
                                        <p:tgtEl>
                                          <p:spTgt spid="276">
                                            <p:txEl>
                                              <p:pRg st="1" end="1"/>
                                            </p:txEl>
                                          </p:spTgt>
                                        </p:tgtEl>
                                        <p:attrNameLst>
                                          <p:attrName>style.visibility</p:attrName>
                                        </p:attrNameLst>
                                      </p:cBhvr>
                                      <p:to>
                                        <p:strVal val="visible"/>
                                      </p:to>
                                    </p:set>
                                    <p:animEffect filter="box(in)" transition="in">
                                      <p:cBhvr additive="repl">
                                        <p:cTn id="655" dur="500"/>
                                        <p:tgtEl>
                                          <p:spTgt spid="276">
                                            <p:txEl>
                                              <p:pRg st="1" end="1"/>
                                            </p:txEl>
                                          </p:spTgt>
                                        </p:tgtEl>
                                      </p:cBhvr>
                                    </p:animEffect>
                                  </p:childTnLst>
                                </p:cTn>
                              </p:par>
                            </p:childTnLst>
                          </p:cTn>
                        </p:par>
                      </p:childTnLst>
                    </p:cTn>
                  </p:par>
                  <p:par>
                    <p:cTn id="656" fill="hold">
                      <p:stCondLst>
                        <p:cond delay="indefinite"/>
                      </p:stCondLst>
                      <p:childTnLst>
                        <p:par>
                          <p:cTn id="657" fill="hold">
                            <p:stCondLst>
                              <p:cond delay="0"/>
                            </p:stCondLst>
                            <p:childTnLst>
                              <p:par>
                                <p:cTn id="658" nodeType="clickEffect" fill="hold" presetClass="entr" presetID="4" presetSubtype="16">
                                  <p:stCondLst>
                                    <p:cond delay="0"/>
                                  </p:stCondLst>
                                  <p:childTnLst>
                                    <p:set>
                                      <p:cBhvr>
                                        <p:cTn id="659" dur="1" fill="hold">
                                          <p:stCondLst>
                                            <p:cond delay="0"/>
                                          </p:stCondLst>
                                        </p:cTn>
                                        <p:tgtEl>
                                          <p:spTgt spid="276">
                                            <p:txEl>
                                              <p:pRg st="2" end="2"/>
                                            </p:txEl>
                                          </p:spTgt>
                                        </p:tgtEl>
                                        <p:attrNameLst>
                                          <p:attrName>style.visibility</p:attrName>
                                        </p:attrNameLst>
                                      </p:cBhvr>
                                      <p:to>
                                        <p:strVal val="visible"/>
                                      </p:to>
                                    </p:set>
                                    <p:animEffect filter="box(in)" transition="in">
                                      <p:cBhvr additive="repl">
                                        <p:cTn id="660" dur="500"/>
                                        <p:tgtEl>
                                          <p:spTgt spid="276">
                                            <p:txEl>
                                              <p:pRg st="2" end="2"/>
                                            </p:txEl>
                                          </p:spTgt>
                                        </p:tgtEl>
                                      </p:cBhvr>
                                    </p:animEffect>
                                  </p:childTnLst>
                                </p:cTn>
                              </p:par>
                            </p:childTnLst>
                          </p:cTn>
                        </p:par>
                      </p:childTnLst>
                    </p:cTn>
                  </p:par>
                  <p:par>
                    <p:cTn id="661" fill="hold">
                      <p:stCondLst>
                        <p:cond delay="indefinite"/>
                      </p:stCondLst>
                      <p:childTnLst>
                        <p:par>
                          <p:cTn id="662" fill="hold">
                            <p:stCondLst>
                              <p:cond delay="0"/>
                            </p:stCondLst>
                            <p:childTnLst>
                              <p:par>
                                <p:cTn id="663" nodeType="clickEffect" fill="hold" presetClass="entr" presetID="18" presetSubtype="12">
                                  <p:stCondLst>
                                    <p:cond delay="0"/>
                                  </p:stCondLst>
                                  <p:childTnLst>
                                    <p:set>
                                      <p:cBhvr>
                                        <p:cTn id="664" dur="1" fill="hold">
                                          <p:stCondLst>
                                            <p:cond delay="0"/>
                                          </p:stCondLst>
                                        </p:cTn>
                                        <p:tgtEl>
                                          <p:spTgt spid="277"/>
                                        </p:tgtEl>
                                        <p:attrNameLst>
                                          <p:attrName>style.visibility</p:attrName>
                                        </p:attrNameLst>
                                      </p:cBhvr>
                                      <p:to>
                                        <p:strVal val="visible"/>
                                      </p:to>
                                    </p:set>
                                    <p:animEffect filter="strips(downLeft)" transition="in">
                                      <p:cBhvr additive="repl">
                                        <p:cTn id="665" dur="500"/>
                                        <p:tgtEl>
                                          <p:spTgt spid="27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70" name="Table 1"/>
          <p:cNvGraphicFramePr/>
          <p:nvPr/>
        </p:nvGraphicFramePr>
        <p:xfrm>
          <a:off x="827640" y="1052640"/>
          <a:ext cx="7488360" cy="4073400"/>
        </p:xfrm>
        <a:graphic>
          <a:graphicData uri="http://schemas.openxmlformats.org/drawingml/2006/table">
            <a:tbl>
              <a:tblPr/>
              <a:tblGrid>
                <a:gridCol w="2496240"/>
                <a:gridCol w="2496240"/>
                <a:gridCol w="2496240"/>
              </a:tblGrid>
              <a:tr h="678600">
                <a:tc>
                  <a:txBody>
                    <a:bodyPr anchor="ctr">
                      <a:noAutofit/>
                    </a:bodyPr>
                    <a:p>
                      <a:pPr algn="ctr">
                        <a:lnSpc>
                          <a:spcPct val="100000"/>
                        </a:lnSpc>
                      </a:pPr>
                      <a:r>
                        <a:rPr b="1" lang="hr-HR" sz="1800" spc="-1" strike="noStrike">
                          <a:solidFill>
                            <a:srgbClr val="000000"/>
                          </a:solidFill>
                          <a:latin typeface="Arial"/>
                        </a:rPr>
                        <a:t>majka</a:t>
                      </a:r>
                      <a:endParaRPr b="0" lang="hr-HR" sz="1800" spc="-1" strike="noStrike">
                        <a:latin typeface="Arial"/>
                      </a:endParaRPr>
                    </a:p>
                  </a:txBody>
                  <a:tcPr marL="91440" marR="91440">
                    <a:lnL w="12240">
                      <a:solidFill>
                        <a:srgbClr val="ffffff"/>
                      </a:solidFill>
                    </a:lnL>
                    <a:lnR w="38160">
                      <a:solidFill>
                        <a:srgbClr val="800000"/>
                      </a:solidFill>
                    </a:lnR>
                    <a:lnT w="38160">
                      <a:solidFill>
                        <a:srgbClr val="800000"/>
                      </a:solidFill>
                    </a:lnT>
                    <a:lnB w="38160">
                      <a:solidFill>
                        <a:srgbClr val="800000"/>
                      </a:solidFill>
                    </a:lnB>
                    <a:solidFill>
                      <a:srgbClr val="cc9900">
                        <a:alpha val="52000"/>
                      </a:srgbClr>
                    </a:solidFill>
                  </a:tcPr>
                </a:tc>
                <a:tc>
                  <a:txBody>
                    <a:bodyPr anchor="ctr">
                      <a:noAutofit/>
                    </a:bodyPr>
                    <a:p>
                      <a:pPr algn="ctr">
                        <a:lnSpc>
                          <a:spcPct val="100000"/>
                        </a:lnSpc>
                      </a:pPr>
                      <a:r>
                        <a:rPr b="1" lang="hr-HR" sz="1800" spc="-1" strike="noStrike">
                          <a:solidFill>
                            <a:srgbClr val="000000"/>
                          </a:solidFill>
                          <a:latin typeface="Arial"/>
                        </a:rPr>
                        <a:t>pjevati</a:t>
                      </a:r>
                      <a:endParaRPr b="0" lang="hr-HR" sz="1800" spc="-1" strike="noStrike">
                        <a:latin typeface="Arial"/>
                      </a:endParaRPr>
                    </a:p>
                  </a:txBody>
                  <a:tcPr marL="91440" marR="91440">
                    <a:lnL w="38160">
                      <a:solidFill>
                        <a:srgbClr val="800000"/>
                      </a:solidFill>
                    </a:lnL>
                    <a:lnR w="38160">
                      <a:solidFill>
                        <a:srgbClr val="800000"/>
                      </a:solidFill>
                    </a:lnR>
                    <a:lnT w="38160">
                      <a:solidFill>
                        <a:srgbClr val="800000"/>
                      </a:solidFill>
                    </a:lnT>
                    <a:lnB w="38160">
                      <a:solidFill>
                        <a:srgbClr val="800000"/>
                      </a:solidFill>
                    </a:lnB>
                    <a:solidFill>
                      <a:srgbClr val="cc9900">
                        <a:alpha val="52000"/>
                      </a:srgbClr>
                    </a:solidFill>
                  </a:tcPr>
                </a:tc>
                <a:tc>
                  <a:txBody>
                    <a:bodyPr anchor="ctr">
                      <a:noAutofit/>
                    </a:bodyPr>
                    <a:p>
                      <a:pPr algn="ctr">
                        <a:lnSpc>
                          <a:spcPct val="100000"/>
                        </a:lnSpc>
                      </a:pPr>
                      <a:r>
                        <a:rPr b="1" lang="hr-HR" sz="1800" spc="-1" strike="noStrike">
                          <a:solidFill>
                            <a:srgbClr val="000000"/>
                          </a:solidFill>
                          <a:latin typeface="Arial"/>
                        </a:rPr>
                        <a:t>Anina</a:t>
                      </a:r>
                      <a:endParaRPr b="0" lang="hr-HR" sz="1800" spc="-1" strike="noStrike">
                        <a:latin typeface="Arial"/>
                      </a:endParaRPr>
                    </a:p>
                  </a:txBody>
                  <a:tcPr marL="91440" marR="91440">
                    <a:lnL w="38160">
                      <a:solidFill>
                        <a:srgbClr val="800000"/>
                      </a:solidFill>
                    </a:lnL>
                    <a:lnR w="12240">
                      <a:solidFill>
                        <a:srgbClr val="ffffff"/>
                      </a:solidFill>
                    </a:lnR>
                    <a:lnT w="38160">
                      <a:solidFill>
                        <a:srgbClr val="800000"/>
                      </a:solidFill>
                    </a:lnT>
                    <a:lnB w="38160">
                      <a:solidFill>
                        <a:srgbClr val="800000"/>
                      </a:solidFill>
                    </a:lnB>
                    <a:solidFill>
                      <a:srgbClr val="cc9900">
                        <a:alpha val="52000"/>
                      </a:srgbClr>
                    </a:solidFill>
                  </a:tcPr>
                </a:tc>
              </a:tr>
              <a:tr h="678600">
                <a:tc>
                  <a:txBody>
                    <a:bodyPr anchor="ctr">
                      <a:noAutofit/>
                    </a:bodyPr>
                    <a:p>
                      <a:pPr algn="ctr">
                        <a:lnSpc>
                          <a:spcPct val="100000"/>
                        </a:lnSpc>
                      </a:pPr>
                      <a:r>
                        <a:rPr b="1" lang="hr-HR" sz="1800" spc="-1" strike="noStrike">
                          <a:solidFill>
                            <a:srgbClr val="000000"/>
                          </a:solidFill>
                          <a:latin typeface="Arial"/>
                        </a:rPr>
                        <a:t>kuća</a:t>
                      </a:r>
                      <a:endParaRPr b="0" lang="hr-HR" sz="1800" spc="-1" strike="noStrike">
                        <a:latin typeface="Arial"/>
                      </a:endParaRPr>
                    </a:p>
                  </a:txBody>
                  <a:tcPr marL="91440" marR="91440">
                    <a:lnL w="12240">
                      <a:solidFill>
                        <a:srgbClr val="ffffff"/>
                      </a:solidFill>
                    </a:lnL>
                    <a:lnR w="38160">
                      <a:solidFill>
                        <a:srgbClr val="800000"/>
                      </a:solidFill>
                    </a:lnR>
                    <a:lnT w="38160">
                      <a:solidFill>
                        <a:srgbClr val="800000"/>
                      </a:solidFill>
                    </a:lnT>
                    <a:lnB w="38160">
                      <a:solidFill>
                        <a:srgbClr val="800000"/>
                      </a:solidFill>
                    </a:lnB>
                    <a:solidFill>
                      <a:srgbClr val="cc9900">
                        <a:alpha val="52000"/>
                      </a:srgbClr>
                    </a:solidFill>
                  </a:tcPr>
                </a:tc>
                <a:tc>
                  <a:txBody>
                    <a:bodyPr anchor="ctr">
                      <a:noAutofit/>
                    </a:bodyPr>
                    <a:p>
                      <a:pPr algn="ctr">
                        <a:lnSpc>
                          <a:spcPct val="100000"/>
                        </a:lnSpc>
                      </a:pPr>
                      <a:r>
                        <a:rPr b="1" lang="hr-HR" sz="1800" spc="-1" strike="noStrike">
                          <a:solidFill>
                            <a:srgbClr val="000000"/>
                          </a:solidFill>
                          <a:latin typeface="Arial"/>
                        </a:rPr>
                        <a:t>spavati</a:t>
                      </a:r>
                      <a:endParaRPr b="0" lang="hr-HR" sz="1800" spc="-1" strike="noStrike">
                        <a:latin typeface="Arial"/>
                      </a:endParaRPr>
                    </a:p>
                  </a:txBody>
                  <a:tcPr marL="91440" marR="91440">
                    <a:lnL w="38160">
                      <a:solidFill>
                        <a:srgbClr val="800000"/>
                      </a:solidFill>
                    </a:lnL>
                    <a:lnR w="38160">
                      <a:solidFill>
                        <a:srgbClr val="800000"/>
                      </a:solidFill>
                    </a:lnR>
                    <a:lnT w="38160">
                      <a:solidFill>
                        <a:srgbClr val="800000"/>
                      </a:solidFill>
                    </a:lnT>
                    <a:lnB w="38160">
                      <a:solidFill>
                        <a:srgbClr val="800000"/>
                      </a:solidFill>
                    </a:lnB>
                    <a:solidFill>
                      <a:srgbClr val="cc9900">
                        <a:alpha val="52000"/>
                      </a:srgbClr>
                    </a:solidFill>
                  </a:tcPr>
                </a:tc>
                <a:tc>
                  <a:txBody>
                    <a:bodyPr anchor="ctr">
                      <a:noAutofit/>
                    </a:bodyPr>
                    <a:p>
                      <a:pPr algn="ctr">
                        <a:lnSpc>
                          <a:spcPct val="100000"/>
                        </a:lnSpc>
                      </a:pPr>
                      <a:r>
                        <a:rPr b="1" lang="hr-HR" sz="1800" spc="-1" strike="noStrike">
                          <a:solidFill>
                            <a:srgbClr val="000000"/>
                          </a:solidFill>
                          <a:latin typeface="Arial"/>
                        </a:rPr>
                        <a:t>crveno</a:t>
                      </a:r>
                      <a:endParaRPr b="0" lang="hr-HR" sz="1800" spc="-1" strike="noStrike">
                        <a:latin typeface="Arial"/>
                      </a:endParaRPr>
                    </a:p>
                  </a:txBody>
                  <a:tcPr marL="91440" marR="91440">
                    <a:lnL w="38160">
                      <a:solidFill>
                        <a:srgbClr val="800000"/>
                      </a:solidFill>
                    </a:lnL>
                    <a:lnR w="12240">
                      <a:solidFill>
                        <a:srgbClr val="ffffff"/>
                      </a:solidFill>
                    </a:lnR>
                    <a:lnT w="38160">
                      <a:solidFill>
                        <a:srgbClr val="800000"/>
                      </a:solidFill>
                    </a:lnT>
                    <a:lnB w="38160">
                      <a:solidFill>
                        <a:srgbClr val="800000"/>
                      </a:solidFill>
                    </a:lnB>
                    <a:solidFill>
                      <a:srgbClr val="cc9900">
                        <a:alpha val="52000"/>
                      </a:srgbClr>
                    </a:solidFill>
                  </a:tcPr>
                </a:tc>
              </a:tr>
              <a:tr h="678600">
                <a:tc>
                  <a:txBody>
                    <a:bodyPr anchor="ctr">
                      <a:noAutofit/>
                    </a:bodyPr>
                    <a:p>
                      <a:pPr algn="ctr">
                        <a:lnSpc>
                          <a:spcPct val="100000"/>
                        </a:lnSpc>
                      </a:pPr>
                      <a:r>
                        <a:rPr b="1" lang="hr-HR" sz="1800" spc="-1" strike="noStrike">
                          <a:solidFill>
                            <a:srgbClr val="000000"/>
                          </a:solidFill>
                          <a:latin typeface="Arial"/>
                        </a:rPr>
                        <a:t>Zagreb</a:t>
                      </a:r>
                      <a:endParaRPr b="0" lang="hr-HR" sz="1800" spc="-1" strike="noStrike">
                        <a:latin typeface="Arial"/>
                      </a:endParaRPr>
                    </a:p>
                  </a:txBody>
                  <a:tcPr marL="91440" marR="91440">
                    <a:lnL w="12240">
                      <a:solidFill>
                        <a:srgbClr val="ffffff"/>
                      </a:solidFill>
                    </a:lnL>
                    <a:lnR w="38160">
                      <a:solidFill>
                        <a:srgbClr val="800000"/>
                      </a:solidFill>
                    </a:lnR>
                    <a:lnT w="38160">
                      <a:solidFill>
                        <a:srgbClr val="800000"/>
                      </a:solidFill>
                    </a:lnT>
                    <a:lnB w="38160">
                      <a:solidFill>
                        <a:srgbClr val="800000"/>
                      </a:solidFill>
                    </a:lnB>
                    <a:solidFill>
                      <a:srgbClr val="cc9900">
                        <a:alpha val="52000"/>
                      </a:srgbClr>
                    </a:solidFill>
                  </a:tcPr>
                </a:tc>
                <a:tc>
                  <a:txBody>
                    <a:bodyPr anchor="ctr">
                      <a:noAutofit/>
                    </a:bodyPr>
                    <a:p>
                      <a:pPr algn="ctr">
                        <a:lnSpc>
                          <a:spcPct val="100000"/>
                        </a:lnSpc>
                      </a:pPr>
                      <a:r>
                        <a:rPr b="1" lang="hr-HR" sz="1800" spc="-1" strike="noStrike">
                          <a:solidFill>
                            <a:srgbClr val="000000"/>
                          </a:solidFill>
                          <a:latin typeface="Arial"/>
                        </a:rPr>
                        <a:t>kišiti</a:t>
                      </a:r>
                      <a:endParaRPr b="0" lang="hr-HR" sz="1800" spc="-1" strike="noStrike">
                        <a:latin typeface="Arial"/>
                      </a:endParaRPr>
                    </a:p>
                  </a:txBody>
                  <a:tcPr marL="91440" marR="91440">
                    <a:lnL w="38160">
                      <a:solidFill>
                        <a:srgbClr val="800000"/>
                      </a:solidFill>
                    </a:lnL>
                    <a:lnR w="38160">
                      <a:solidFill>
                        <a:srgbClr val="800000"/>
                      </a:solidFill>
                    </a:lnR>
                    <a:lnT w="38160">
                      <a:solidFill>
                        <a:srgbClr val="800000"/>
                      </a:solidFill>
                    </a:lnT>
                    <a:lnB w="38160">
                      <a:solidFill>
                        <a:srgbClr val="800000"/>
                      </a:solidFill>
                    </a:lnB>
                    <a:solidFill>
                      <a:srgbClr val="cc9900">
                        <a:alpha val="52000"/>
                      </a:srgbClr>
                    </a:solidFill>
                  </a:tcPr>
                </a:tc>
                <a:tc>
                  <a:txBody>
                    <a:bodyPr anchor="ctr">
                      <a:noAutofit/>
                    </a:bodyPr>
                    <a:p>
                      <a:pPr algn="ctr">
                        <a:lnSpc>
                          <a:spcPct val="100000"/>
                        </a:lnSpc>
                      </a:pPr>
                      <a:r>
                        <a:rPr b="1" lang="hr-HR" sz="1800" spc="-1" strike="noStrike">
                          <a:solidFill>
                            <a:srgbClr val="000000"/>
                          </a:solidFill>
                          <a:latin typeface="Arial"/>
                        </a:rPr>
                        <a:t>Ivanov</a:t>
                      </a:r>
                      <a:endParaRPr b="0" lang="hr-HR" sz="1800" spc="-1" strike="noStrike">
                        <a:latin typeface="Arial"/>
                      </a:endParaRPr>
                    </a:p>
                  </a:txBody>
                  <a:tcPr marL="91440" marR="91440">
                    <a:lnL w="38160">
                      <a:solidFill>
                        <a:srgbClr val="800000"/>
                      </a:solidFill>
                    </a:lnL>
                    <a:lnR w="12240">
                      <a:solidFill>
                        <a:srgbClr val="ffffff"/>
                      </a:solidFill>
                    </a:lnR>
                    <a:lnT w="38160">
                      <a:solidFill>
                        <a:srgbClr val="800000"/>
                      </a:solidFill>
                    </a:lnT>
                    <a:lnB w="38160">
                      <a:solidFill>
                        <a:srgbClr val="800000"/>
                      </a:solidFill>
                    </a:lnB>
                    <a:solidFill>
                      <a:srgbClr val="cc9900">
                        <a:alpha val="52000"/>
                      </a:srgbClr>
                    </a:solidFill>
                  </a:tcPr>
                </a:tc>
              </a:tr>
              <a:tr h="678600">
                <a:tc>
                  <a:txBody>
                    <a:bodyPr anchor="ctr">
                      <a:noAutofit/>
                    </a:bodyPr>
                    <a:p>
                      <a:pPr algn="ctr">
                        <a:lnSpc>
                          <a:spcPct val="100000"/>
                        </a:lnSpc>
                      </a:pPr>
                      <a:r>
                        <a:rPr b="1" lang="hr-HR" sz="1800" spc="-1" strike="noStrike">
                          <a:solidFill>
                            <a:srgbClr val="000000"/>
                          </a:solidFill>
                          <a:latin typeface="Arial"/>
                        </a:rPr>
                        <a:t>kiša</a:t>
                      </a:r>
                      <a:endParaRPr b="0" lang="hr-HR" sz="1800" spc="-1" strike="noStrike">
                        <a:latin typeface="Arial"/>
                      </a:endParaRPr>
                    </a:p>
                  </a:txBody>
                  <a:tcPr marL="91440" marR="91440">
                    <a:lnL w="12240">
                      <a:solidFill>
                        <a:srgbClr val="ffffff"/>
                      </a:solidFill>
                    </a:lnL>
                    <a:lnR w="38160">
                      <a:solidFill>
                        <a:srgbClr val="800000"/>
                      </a:solidFill>
                    </a:lnR>
                    <a:lnT w="38160">
                      <a:solidFill>
                        <a:srgbClr val="800000"/>
                      </a:solidFill>
                    </a:lnT>
                    <a:lnB w="38160">
                      <a:solidFill>
                        <a:srgbClr val="800000"/>
                      </a:solidFill>
                    </a:lnB>
                    <a:solidFill>
                      <a:srgbClr val="cc9900">
                        <a:alpha val="52000"/>
                      </a:srgbClr>
                    </a:solidFill>
                  </a:tcPr>
                </a:tc>
                <a:tc>
                  <a:txBody>
                    <a:bodyPr anchor="ctr">
                      <a:noAutofit/>
                    </a:bodyPr>
                    <a:p>
                      <a:pPr algn="ctr">
                        <a:lnSpc>
                          <a:spcPct val="100000"/>
                        </a:lnSpc>
                      </a:pPr>
                      <a:r>
                        <a:rPr b="1" lang="hr-HR" sz="1800" spc="-1" strike="noStrike">
                          <a:solidFill>
                            <a:srgbClr val="000000"/>
                          </a:solidFill>
                          <a:latin typeface="Arial"/>
                        </a:rPr>
                        <a:t>pisati</a:t>
                      </a:r>
                      <a:endParaRPr b="0" lang="hr-HR" sz="1800" spc="-1" strike="noStrike">
                        <a:latin typeface="Arial"/>
                      </a:endParaRPr>
                    </a:p>
                  </a:txBody>
                  <a:tcPr marL="91440" marR="91440">
                    <a:lnL w="38160">
                      <a:solidFill>
                        <a:srgbClr val="800000"/>
                      </a:solidFill>
                    </a:lnL>
                    <a:lnR w="38160">
                      <a:solidFill>
                        <a:srgbClr val="800000"/>
                      </a:solidFill>
                    </a:lnR>
                    <a:lnT w="38160">
                      <a:solidFill>
                        <a:srgbClr val="800000"/>
                      </a:solidFill>
                    </a:lnT>
                    <a:lnB w="38160">
                      <a:solidFill>
                        <a:srgbClr val="800000"/>
                      </a:solidFill>
                    </a:lnB>
                    <a:solidFill>
                      <a:srgbClr val="cc9900">
                        <a:alpha val="52000"/>
                      </a:srgbClr>
                    </a:solidFill>
                  </a:tcPr>
                </a:tc>
                <a:tc>
                  <a:txBody>
                    <a:bodyPr anchor="ctr">
                      <a:noAutofit/>
                    </a:bodyPr>
                    <a:p>
                      <a:pPr algn="ctr">
                        <a:lnSpc>
                          <a:spcPct val="100000"/>
                        </a:lnSpc>
                      </a:pPr>
                      <a:r>
                        <a:rPr b="1" lang="hr-HR" sz="1800" spc="-1" strike="noStrike">
                          <a:solidFill>
                            <a:srgbClr val="000000"/>
                          </a:solidFill>
                          <a:latin typeface="Arial"/>
                        </a:rPr>
                        <a:t>zagrebačke</a:t>
                      </a:r>
                      <a:endParaRPr b="0" lang="hr-HR" sz="1800" spc="-1" strike="noStrike">
                        <a:latin typeface="Arial"/>
                      </a:endParaRPr>
                    </a:p>
                  </a:txBody>
                  <a:tcPr marL="91440" marR="91440">
                    <a:lnL w="38160">
                      <a:solidFill>
                        <a:srgbClr val="800000"/>
                      </a:solidFill>
                    </a:lnL>
                    <a:lnR w="12240">
                      <a:solidFill>
                        <a:srgbClr val="ffffff"/>
                      </a:solidFill>
                    </a:lnR>
                    <a:lnT w="38160">
                      <a:solidFill>
                        <a:srgbClr val="800000"/>
                      </a:solidFill>
                    </a:lnT>
                    <a:lnB w="38160">
                      <a:solidFill>
                        <a:srgbClr val="800000"/>
                      </a:solidFill>
                    </a:lnB>
                    <a:solidFill>
                      <a:srgbClr val="cc9900">
                        <a:alpha val="52000"/>
                      </a:srgbClr>
                    </a:solidFill>
                  </a:tcPr>
                </a:tc>
              </a:tr>
              <a:tr h="678600">
                <a:tc>
                  <a:txBody>
                    <a:bodyPr anchor="ctr">
                      <a:noAutofit/>
                    </a:bodyPr>
                    <a:p>
                      <a:pPr algn="ctr">
                        <a:lnSpc>
                          <a:spcPct val="100000"/>
                        </a:lnSpc>
                      </a:pPr>
                      <a:r>
                        <a:rPr b="1" lang="hr-HR" sz="1800" spc="-1" strike="noStrike">
                          <a:solidFill>
                            <a:srgbClr val="000000"/>
                          </a:solidFill>
                          <a:latin typeface="Arial"/>
                        </a:rPr>
                        <a:t>IMENICE</a:t>
                      </a:r>
                      <a:endParaRPr b="0" lang="hr-HR" sz="1800" spc="-1" strike="noStrike">
                        <a:latin typeface="Arial"/>
                      </a:endParaRPr>
                    </a:p>
                  </a:txBody>
                  <a:tcPr marL="91440" marR="91440">
                    <a:lnL w="12240">
                      <a:solidFill>
                        <a:srgbClr val="ffffff"/>
                      </a:solidFill>
                    </a:lnL>
                    <a:lnR w="38160">
                      <a:solidFill>
                        <a:srgbClr val="800000"/>
                      </a:solidFill>
                    </a:lnR>
                    <a:lnT w="38160">
                      <a:solidFill>
                        <a:srgbClr val="800000"/>
                      </a:solidFill>
                    </a:lnT>
                    <a:lnB w="38160">
                      <a:solidFill>
                        <a:srgbClr val="800000"/>
                      </a:solidFill>
                    </a:lnB>
                    <a:solidFill>
                      <a:srgbClr val="cc9900">
                        <a:alpha val="76000"/>
                      </a:srgbClr>
                    </a:solidFill>
                  </a:tcPr>
                </a:tc>
                <a:tc>
                  <a:txBody>
                    <a:bodyPr anchor="ctr">
                      <a:noAutofit/>
                    </a:bodyPr>
                    <a:p>
                      <a:pPr algn="ctr">
                        <a:lnSpc>
                          <a:spcPct val="100000"/>
                        </a:lnSpc>
                      </a:pPr>
                      <a:r>
                        <a:rPr b="1" lang="hr-HR" sz="1800" spc="-1" strike="noStrike">
                          <a:solidFill>
                            <a:srgbClr val="000000"/>
                          </a:solidFill>
                          <a:latin typeface="Arial"/>
                        </a:rPr>
                        <a:t>GLAGOLI</a:t>
                      </a:r>
                      <a:endParaRPr b="0" lang="hr-HR" sz="1800" spc="-1" strike="noStrike">
                        <a:latin typeface="Arial"/>
                      </a:endParaRPr>
                    </a:p>
                  </a:txBody>
                  <a:tcPr marL="91440" marR="91440">
                    <a:lnL w="38160">
                      <a:solidFill>
                        <a:srgbClr val="800000"/>
                      </a:solidFill>
                    </a:lnL>
                    <a:lnR w="38160">
                      <a:solidFill>
                        <a:srgbClr val="800000"/>
                      </a:solidFill>
                    </a:lnR>
                    <a:lnT w="38160">
                      <a:solidFill>
                        <a:srgbClr val="800000"/>
                      </a:solidFill>
                    </a:lnT>
                    <a:lnB w="38160">
                      <a:solidFill>
                        <a:srgbClr val="800000"/>
                      </a:solidFill>
                    </a:lnB>
                    <a:solidFill>
                      <a:srgbClr val="cc9900">
                        <a:alpha val="76000"/>
                      </a:srgbClr>
                    </a:solidFill>
                  </a:tcPr>
                </a:tc>
                <a:tc>
                  <a:txBody>
                    <a:bodyPr anchor="ctr">
                      <a:noAutofit/>
                    </a:bodyPr>
                    <a:p>
                      <a:pPr algn="ctr">
                        <a:lnSpc>
                          <a:spcPct val="100000"/>
                        </a:lnSpc>
                      </a:pPr>
                      <a:r>
                        <a:rPr b="1" lang="hr-HR" sz="1800" spc="-1" strike="noStrike">
                          <a:solidFill>
                            <a:srgbClr val="000000"/>
                          </a:solidFill>
                          <a:latin typeface="Arial"/>
                        </a:rPr>
                        <a:t>PRIDJEVI</a:t>
                      </a:r>
                      <a:endParaRPr b="0" lang="hr-HR" sz="1800" spc="-1" strike="noStrike">
                        <a:latin typeface="Arial"/>
                      </a:endParaRPr>
                    </a:p>
                  </a:txBody>
                  <a:tcPr marL="91440" marR="91440">
                    <a:lnL w="38160">
                      <a:solidFill>
                        <a:srgbClr val="800000"/>
                      </a:solidFill>
                    </a:lnL>
                    <a:lnR w="12240">
                      <a:solidFill>
                        <a:srgbClr val="ffffff"/>
                      </a:solidFill>
                    </a:lnR>
                    <a:lnT w="38160">
                      <a:solidFill>
                        <a:srgbClr val="800000"/>
                      </a:solidFill>
                    </a:lnT>
                    <a:lnB w="38160">
                      <a:solidFill>
                        <a:srgbClr val="800000"/>
                      </a:solidFill>
                    </a:lnB>
                    <a:solidFill>
                      <a:srgbClr val="cc9900">
                        <a:alpha val="76000"/>
                      </a:srgbClr>
                    </a:solidFill>
                  </a:tcPr>
                </a:tc>
              </a:tr>
              <a:tr h="680400">
                <a:tc gridSpan="3">
                  <a:txBody>
                    <a:bodyPr anchor="ctr">
                      <a:noAutofit/>
                    </a:bodyPr>
                    <a:p>
                      <a:pPr algn="ctr">
                        <a:lnSpc>
                          <a:spcPct val="100000"/>
                        </a:lnSpc>
                      </a:pPr>
                      <a:r>
                        <a:rPr b="1" lang="hr-HR" sz="3200" spc="-1" strike="noStrike">
                          <a:solidFill>
                            <a:srgbClr val="800000"/>
                          </a:solidFill>
                          <a:latin typeface="Arial"/>
                        </a:rPr>
                        <a:t>VRSTE RIJEČI</a:t>
                      </a:r>
                      <a:endParaRPr b="0" lang="hr-HR" sz="3200" spc="-1" strike="noStrike">
                        <a:latin typeface="Arial"/>
                      </a:endParaRPr>
                    </a:p>
                  </a:txBody>
                  <a:tcPr marL="91440" marR="91440">
                    <a:lnL w="12240">
                      <a:solidFill>
                        <a:srgbClr val="ffffff"/>
                      </a:solidFill>
                    </a:lnL>
                    <a:lnR w="12240">
                      <a:solidFill>
                        <a:srgbClr val="ffffff"/>
                      </a:solidFill>
                    </a:lnR>
                    <a:lnT w="38160">
                      <a:solidFill>
                        <a:srgbClr val="800000"/>
                      </a:solidFill>
                    </a:lnT>
                    <a:lnB w="12240">
                      <a:solidFill>
                        <a:srgbClr val="ffffff"/>
                      </a:solidFill>
                    </a:lnB>
                    <a:solidFill>
                      <a:srgbClr val="cc9900"/>
                    </a:solidFill>
                  </a:tcPr>
                </a:tc>
                <a:tc hMerge="1">
                  <a:tcPr marL="90000" marR="90000">
                    <a:solidFill>
                      <a:srgbClr val="729fcf"/>
                    </a:solidFill>
                  </a:tcPr>
                </a:tc>
                <a:tc hMerge="1">
                  <a:tcPr marL="90000" marR="90000">
                    <a:solidFill>
                      <a:srgbClr val="729fcf"/>
                    </a:solidFill>
                  </a:tcPr>
                </a:tc>
              </a:tr>
            </a:tbl>
          </a:graphicData>
        </a:graphic>
      </p:graphicFrame>
      <p:sp>
        <p:nvSpPr>
          <p:cNvPr id="171" name="CustomShape 2"/>
          <p:cNvSpPr/>
          <p:nvPr/>
        </p:nvSpPr>
        <p:spPr>
          <a:xfrm>
            <a:off x="827640" y="980640"/>
            <a:ext cx="2520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1</a:t>
            </a:r>
            <a:endParaRPr b="0" lang="hr-HR" sz="2800" spc="-1" strike="noStrike">
              <a:latin typeface="Arial"/>
            </a:endParaRPr>
          </a:p>
        </p:txBody>
      </p:sp>
      <p:sp>
        <p:nvSpPr>
          <p:cNvPr id="172" name="CustomShape 3"/>
          <p:cNvSpPr/>
          <p:nvPr/>
        </p:nvSpPr>
        <p:spPr>
          <a:xfrm>
            <a:off x="827640" y="3069000"/>
            <a:ext cx="2520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4</a:t>
            </a:r>
            <a:endParaRPr b="0" lang="hr-HR" sz="2800" spc="-1" strike="noStrike">
              <a:latin typeface="Arial"/>
            </a:endParaRPr>
          </a:p>
        </p:txBody>
      </p:sp>
      <p:sp>
        <p:nvSpPr>
          <p:cNvPr id="173" name="CustomShape 4"/>
          <p:cNvSpPr/>
          <p:nvPr/>
        </p:nvSpPr>
        <p:spPr>
          <a:xfrm>
            <a:off x="827640" y="3789000"/>
            <a:ext cx="2520000" cy="719640"/>
          </a:xfrm>
          <a:prstGeom prst="rect">
            <a:avLst/>
          </a:prstGeom>
          <a:solidFill>
            <a:srgbClr val="cc66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3600" spc="-1" strike="noStrike">
                <a:latin typeface="Arial"/>
              </a:rPr>
              <a:t>A</a:t>
            </a:r>
            <a:endParaRPr b="0" lang="hr-HR" sz="3600" spc="-1" strike="noStrike">
              <a:latin typeface="Arial"/>
            </a:endParaRPr>
          </a:p>
        </p:txBody>
      </p:sp>
      <p:sp>
        <p:nvSpPr>
          <p:cNvPr id="174" name="CustomShape 5"/>
          <p:cNvSpPr/>
          <p:nvPr/>
        </p:nvSpPr>
        <p:spPr>
          <a:xfrm>
            <a:off x="827640" y="1700640"/>
            <a:ext cx="2520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2</a:t>
            </a:r>
            <a:endParaRPr b="0" lang="hr-HR" sz="2800" spc="-1" strike="noStrike">
              <a:latin typeface="Arial"/>
            </a:endParaRPr>
          </a:p>
        </p:txBody>
      </p:sp>
      <p:sp>
        <p:nvSpPr>
          <p:cNvPr id="175" name="CustomShape 6"/>
          <p:cNvSpPr/>
          <p:nvPr/>
        </p:nvSpPr>
        <p:spPr>
          <a:xfrm>
            <a:off x="827640" y="2349000"/>
            <a:ext cx="2520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3</a:t>
            </a:r>
            <a:endParaRPr b="0" lang="hr-HR" sz="2800" spc="-1" strike="noStrike">
              <a:latin typeface="Arial"/>
            </a:endParaRPr>
          </a:p>
        </p:txBody>
      </p:sp>
      <p:sp>
        <p:nvSpPr>
          <p:cNvPr id="176" name="CustomShape 7"/>
          <p:cNvSpPr/>
          <p:nvPr/>
        </p:nvSpPr>
        <p:spPr>
          <a:xfrm>
            <a:off x="5868000" y="3789000"/>
            <a:ext cx="2448000" cy="719640"/>
          </a:xfrm>
          <a:prstGeom prst="rect">
            <a:avLst/>
          </a:prstGeom>
          <a:solidFill>
            <a:srgbClr val="cc66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3600" spc="-1" strike="noStrike">
                <a:latin typeface="Arial"/>
              </a:rPr>
              <a:t>C</a:t>
            </a:r>
            <a:endParaRPr b="0" lang="hr-HR" sz="3600" spc="-1" strike="noStrike">
              <a:latin typeface="Arial"/>
            </a:endParaRPr>
          </a:p>
        </p:txBody>
      </p:sp>
      <p:sp>
        <p:nvSpPr>
          <p:cNvPr id="177" name="CustomShape 8"/>
          <p:cNvSpPr/>
          <p:nvPr/>
        </p:nvSpPr>
        <p:spPr>
          <a:xfrm>
            <a:off x="3348000" y="3789000"/>
            <a:ext cx="2520000" cy="719640"/>
          </a:xfrm>
          <a:prstGeom prst="rect">
            <a:avLst/>
          </a:prstGeom>
          <a:solidFill>
            <a:srgbClr val="cc66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3600" spc="-1" strike="noStrike">
                <a:latin typeface="Arial"/>
              </a:rPr>
              <a:t>B</a:t>
            </a:r>
            <a:endParaRPr b="0" lang="hr-HR" sz="3600" spc="-1" strike="noStrike">
              <a:latin typeface="Arial"/>
            </a:endParaRPr>
          </a:p>
        </p:txBody>
      </p:sp>
      <p:sp>
        <p:nvSpPr>
          <p:cNvPr id="178" name="CustomShape 9"/>
          <p:cNvSpPr/>
          <p:nvPr/>
        </p:nvSpPr>
        <p:spPr>
          <a:xfrm>
            <a:off x="3348000" y="980640"/>
            <a:ext cx="2520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1</a:t>
            </a:r>
            <a:endParaRPr b="0" lang="hr-HR" sz="2800" spc="-1" strike="noStrike">
              <a:latin typeface="Arial"/>
            </a:endParaRPr>
          </a:p>
        </p:txBody>
      </p:sp>
      <p:sp>
        <p:nvSpPr>
          <p:cNvPr id="179" name="CustomShape 10"/>
          <p:cNvSpPr/>
          <p:nvPr/>
        </p:nvSpPr>
        <p:spPr>
          <a:xfrm>
            <a:off x="3348000" y="1700640"/>
            <a:ext cx="2520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2</a:t>
            </a:r>
            <a:endParaRPr b="0" lang="hr-HR" sz="2800" spc="-1" strike="noStrike">
              <a:latin typeface="Arial"/>
            </a:endParaRPr>
          </a:p>
        </p:txBody>
      </p:sp>
      <p:sp>
        <p:nvSpPr>
          <p:cNvPr id="180" name="CustomShape 11"/>
          <p:cNvSpPr/>
          <p:nvPr/>
        </p:nvSpPr>
        <p:spPr>
          <a:xfrm>
            <a:off x="3348000" y="2349000"/>
            <a:ext cx="2520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3</a:t>
            </a:r>
            <a:endParaRPr b="0" lang="hr-HR" sz="2800" spc="-1" strike="noStrike">
              <a:latin typeface="Arial"/>
            </a:endParaRPr>
          </a:p>
        </p:txBody>
      </p:sp>
      <p:sp>
        <p:nvSpPr>
          <p:cNvPr id="181" name="CustomShape 12"/>
          <p:cNvSpPr/>
          <p:nvPr/>
        </p:nvSpPr>
        <p:spPr>
          <a:xfrm>
            <a:off x="3348000" y="3069000"/>
            <a:ext cx="2520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4</a:t>
            </a:r>
            <a:endParaRPr b="0" lang="hr-HR" sz="2800" spc="-1" strike="noStrike">
              <a:latin typeface="Arial"/>
            </a:endParaRPr>
          </a:p>
        </p:txBody>
      </p:sp>
      <p:sp>
        <p:nvSpPr>
          <p:cNvPr id="182" name="CustomShape 13"/>
          <p:cNvSpPr/>
          <p:nvPr/>
        </p:nvSpPr>
        <p:spPr>
          <a:xfrm>
            <a:off x="827640" y="4509000"/>
            <a:ext cx="748836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KONAČNO RJEŠENJE</a:t>
            </a:r>
            <a:endParaRPr b="0" lang="hr-HR" sz="2800" spc="-1" strike="noStrike">
              <a:latin typeface="Arial"/>
            </a:endParaRPr>
          </a:p>
        </p:txBody>
      </p:sp>
      <p:sp>
        <p:nvSpPr>
          <p:cNvPr id="183" name="CustomShape 14"/>
          <p:cNvSpPr/>
          <p:nvPr/>
        </p:nvSpPr>
        <p:spPr>
          <a:xfrm>
            <a:off x="5868000" y="980640"/>
            <a:ext cx="2448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1</a:t>
            </a:r>
            <a:endParaRPr b="0" lang="hr-HR" sz="2800" spc="-1" strike="noStrike">
              <a:latin typeface="Arial"/>
            </a:endParaRPr>
          </a:p>
        </p:txBody>
      </p:sp>
      <p:sp>
        <p:nvSpPr>
          <p:cNvPr id="184" name="CustomShape 15"/>
          <p:cNvSpPr/>
          <p:nvPr/>
        </p:nvSpPr>
        <p:spPr>
          <a:xfrm>
            <a:off x="5868000" y="1700640"/>
            <a:ext cx="2448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2</a:t>
            </a:r>
            <a:endParaRPr b="0" lang="hr-HR" sz="2800" spc="-1" strike="noStrike">
              <a:latin typeface="Arial"/>
            </a:endParaRPr>
          </a:p>
        </p:txBody>
      </p:sp>
      <p:sp>
        <p:nvSpPr>
          <p:cNvPr id="185" name="CustomShape 16"/>
          <p:cNvSpPr/>
          <p:nvPr/>
        </p:nvSpPr>
        <p:spPr>
          <a:xfrm>
            <a:off x="5868000" y="2349000"/>
            <a:ext cx="2448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3</a:t>
            </a:r>
            <a:endParaRPr b="0" lang="hr-HR" sz="2800" spc="-1" strike="noStrike">
              <a:latin typeface="Arial"/>
            </a:endParaRPr>
          </a:p>
        </p:txBody>
      </p:sp>
      <p:sp>
        <p:nvSpPr>
          <p:cNvPr id="186" name="CustomShape 17"/>
          <p:cNvSpPr/>
          <p:nvPr/>
        </p:nvSpPr>
        <p:spPr>
          <a:xfrm>
            <a:off x="5868000" y="3069000"/>
            <a:ext cx="2448000" cy="719640"/>
          </a:xfrm>
          <a:prstGeom prst="rect">
            <a:avLst/>
          </a:prstGeom>
          <a:solidFill>
            <a:srgbClr val="800000"/>
          </a:solidFill>
          <a:ln w="28440">
            <a:solidFill>
              <a:srgbClr val="cc9900"/>
            </a:solidFill>
            <a:prstDash val="sysDot"/>
            <a:miter/>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800" spc="-1" strike="noStrike">
                <a:solidFill>
                  <a:srgbClr val="ffffff"/>
                </a:solidFill>
                <a:latin typeface="Arial"/>
              </a:rPr>
              <a:t>4</a:t>
            </a:r>
            <a:endParaRPr b="0" lang="hr-HR" sz="28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restart="whenNotActive" nodeType="interactiveSeq" fill="hold">
                <p:childTnLst>
                  <p:par>
                    <p:cTn id="3" fill="hold">
                      <p:childTnLst>
                        <p:par>
                          <p:cTn id="4" fill="hold">
                            <p:stCondLst>
                              <p:cond delay="0"/>
                            </p:stCondLst>
                            <p:childTnLst>
                              <p:par>
                                <p:cTn id="5" nodeType="clickEffect" fill="hold" presetClass="exit" presetID="1">
                                  <p:stCondLst>
                                    <p:cond delay="0"/>
                                  </p:stCondLst>
                                  <p:childTnLst>
                                    <p:set>
                                      <p:cBhvr>
                                        <p:cTn id="6" dur="1" fill="hold">
                                          <p:stCondLst>
                                            <p:cond delay="0"/>
                                          </p:stCondLst>
                                        </p:cTn>
                                        <p:tgtEl>
                                          <p:spTgt spid="171"/>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7" restart="whenNotActive" nodeType="interactiveSeq" fill="hold">
                <p:childTnLst>
                  <p:par>
                    <p:cTn id="8" fill="hold">
                      <p:childTnLst>
                        <p:par>
                          <p:cTn id="9" fill="hold">
                            <p:stCondLst>
                              <p:cond delay="0"/>
                            </p:stCondLst>
                            <p:childTnLst>
                              <p:par>
                                <p:cTn id="10" nodeType="clickEffect" fill="hold" presetClass="exit" presetID="1">
                                  <p:stCondLst>
                                    <p:cond delay="0"/>
                                  </p:stCondLst>
                                  <p:childTnLst>
                                    <p:set>
                                      <p:cBhvr>
                                        <p:cTn id="11" dur="1" fill="hold">
                                          <p:stCondLst>
                                            <p:cond delay="0"/>
                                          </p:stCondLst>
                                        </p:cTn>
                                        <p:tgtEl>
                                          <p:spTgt spid="17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12" restart="whenNotActive" nodeType="interactiveSeq" fill="hold">
                <p:childTnLst>
                  <p:par>
                    <p:cTn id="13" fill="hold">
                      <p:childTnLst>
                        <p:par>
                          <p:cTn id="14" fill="hold">
                            <p:stCondLst>
                              <p:cond delay="0"/>
                            </p:stCondLst>
                            <p:childTnLst>
                              <p:par>
                                <p:cTn id="15" nodeType="clickEffect" fill="hold" presetClass="exit" presetID="1">
                                  <p:stCondLst>
                                    <p:cond delay="0"/>
                                  </p:stCondLst>
                                  <p:childTnLst>
                                    <p:set>
                                      <p:cBhvr>
                                        <p:cTn id="16" dur="1" fill="hold">
                                          <p:stCondLst>
                                            <p:cond delay="0"/>
                                          </p:stCondLst>
                                        </p:cTn>
                                        <p:tgtEl>
                                          <p:spTgt spid="175"/>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17" restart="whenNotActive" nodeType="interactiveSeq" fill="hold">
                <p:childTnLst>
                  <p:par>
                    <p:cTn id="18" fill="hold">
                      <p:childTnLst>
                        <p:par>
                          <p:cTn id="19" fill="hold">
                            <p:stCondLst>
                              <p:cond delay="0"/>
                            </p:stCondLst>
                            <p:childTnLst>
                              <p:par>
                                <p:cTn id="20" nodeType="clickEffect" fill="hold" presetClass="exit" presetID="1">
                                  <p:stCondLst>
                                    <p:cond delay="0"/>
                                  </p:stCondLst>
                                  <p:childTnLst>
                                    <p:set>
                                      <p:cBhvr>
                                        <p:cTn id="21" dur="1" fill="hold">
                                          <p:stCondLst>
                                            <p:cond delay="0"/>
                                          </p:stCondLst>
                                        </p:cTn>
                                        <p:tgtEl>
                                          <p:spTgt spid="172"/>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22" restart="whenNotActive" nodeType="interactiveSeq" fill="hold">
                <p:childTnLst>
                  <p:par>
                    <p:cTn id="23" fill="hold">
                      <p:childTnLst>
                        <p:par>
                          <p:cTn id="24" fill="hold">
                            <p:stCondLst>
                              <p:cond delay="0"/>
                            </p:stCondLst>
                            <p:childTnLst>
                              <p:par>
                                <p:cTn id="25" nodeType="clickEffect" fill="hold" presetClass="exit" presetID="1">
                                  <p:stCondLst>
                                    <p:cond delay="0"/>
                                  </p:stCondLst>
                                  <p:childTnLst>
                                    <p:set>
                                      <p:cBhvr>
                                        <p:cTn id="26" dur="1" fill="hold">
                                          <p:stCondLst>
                                            <p:cond delay="0"/>
                                          </p:stCondLst>
                                        </p:cTn>
                                        <p:tgtEl>
                                          <p:spTgt spid="173"/>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27" restart="whenNotActive" nodeType="interactiveSeq" fill="hold">
                <p:childTnLst>
                  <p:par>
                    <p:cTn id="28" fill="hold">
                      <p:childTnLst>
                        <p:par>
                          <p:cTn id="29" fill="hold">
                            <p:stCondLst>
                              <p:cond delay="0"/>
                            </p:stCondLst>
                            <p:childTnLst>
                              <p:par>
                                <p:cTn id="30" nodeType="clickEffect" fill="hold" presetClass="exit" presetID="1">
                                  <p:stCondLst>
                                    <p:cond delay="0"/>
                                  </p:stCondLst>
                                  <p:childTnLst>
                                    <p:set>
                                      <p:cBhvr>
                                        <p:cTn id="31" dur="1" fill="hold">
                                          <p:stCondLst>
                                            <p:cond delay="0"/>
                                          </p:stCondLst>
                                        </p:cTn>
                                        <p:tgtEl>
                                          <p:spTgt spid="178"/>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32" restart="whenNotActive" nodeType="interactiveSeq" fill="hold">
                <p:childTnLst>
                  <p:par>
                    <p:cTn id="33" fill="hold">
                      <p:childTnLst>
                        <p:par>
                          <p:cTn id="34" fill="hold">
                            <p:stCondLst>
                              <p:cond delay="0"/>
                            </p:stCondLst>
                            <p:childTnLst>
                              <p:par>
                                <p:cTn id="35" nodeType="clickEffect" fill="hold" presetClass="exit" presetID="1">
                                  <p:stCondLst>
                                    <p:cond delay="0"/>
                                  </p:stCondLst>
                                  <p:childTnLst>
                                    <p:set>
                                      <p:cBhvr>
                                        <p:cTn id="36" dur="1" fill="hold">
                                          <p:stCondLst>
                                            <p:cond delay="0"/>
                                          </p:stCondLst>
                                        </p:cTn>
                                        <p:tgtEl>
                                          <p:spTgt spid="179"/>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37" restart="whenNotActive" nodeType="interactiveSeq" fill="hold">
                <p:childTnLst>
                  <p:par>
                    <p:cTn id="38" fill="hold">
                      <p:childTnLst>
                        <p:par>
                          <p:cTn id="39" fill="hold">
                            <p:stCondLst>
                              <p:cond delay="0"/>
                            </p:stCondLst>
                            <p:childTnLst>
                              <p:par>
                                <p:cTn id="40" nodeType="clickEffect" fill="hold" presetClass="exit" presetID="1">
                                  <p:stCondLst>
                                    <p:cond delay="0"/>
                                  </p:stCondLst>
                                  <p:childTnLst>
                                    <p:set>
                                      <p:cBhvr>
                                        <p:cTn id="41" dur="1" fill="hold">
                                          <p:stCondLst>
                                            <p:cond delay="0"/>
                                          </p:stCondLst>
                                        </p:cTn>
                                        <p:tgtEl>
                                          <p:spTgt spid="180"/>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42" restart="whenNotActive" nodeType="interactiveSeq" fill="hold">
                <p:childTnLst>
                  <p:par>
                    <p:cTn id="43" fill="hold">
                      <p:childTnLst>
                        <p:par>
                          <p:cTn id="44" fill="hold">
                            <p:stCondLst>
                              <p:cond delay="0"/>
                            </p:stCondLst>
                            <p:childTnLst>
                              <p:par>
                                <p:cTn id="45" nodeType="clickEffect" fill="hold" presetClass="exit" presetID="1">
                                  <p:stCondLst>
                                    <p:cond delay="0"/>
                                  </p:stCondLst>
                                  <p:childTnLst>
                                    <p:set>
                                      <p:cBhvr>
                                        <p:cTn id="46" dur="1" fill="hold">
                                          <p:stCondLst>
                                            <p:cond delay="0"/>
                                          </p:stCondLst>
                                        </p:cTn>
                                        <p:tgtEl>
                                          <p:spTgt spid="181"/>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47" restart="whenNotActive" nodeType="interactiveSeq" fill="hold">
                <p:childTnLst>
                  <p:par>
                    <p:cTn id="48" fill="hold">
                      <p:childTnLst>
                        <p:par>
                          <p:cTn id="49" fill="hold">
                            <p:stCondLst>
                              <p:cond delay="0"/>
                            </p:stCondLst>
                            <p:childTnLst>
                              <p:par>
                                <p:cTn id="50" nodeType="clickEffect" fill="hold" presetClass="exit" presetID="1">
                                  <p:stCondLst>
                                    <p:cond delay="0"/>
                                  </p:stCondLst>
                                  <p:childTnLst>
                                    <p:set>
                                      <p:cBhvr>
                                        <p:cTn id="51" dur="1" fill="hold">
                                          <p:stCondLst>
                                            <p:cond delay="0"/>
                                          </p:stCondLst>
                                        </p:cTn>
                                        <p:tgtEl>
                                          <p:spTgt spid="17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52" restart="whenNotActive" nodeType="interactiveSeq" fill="hold">
                <p:childTnLst>
                  <p:par>
                    <p:cTn id="53" fill="hold">
                      <p:childTnLst>
                        <p:par>
                          <p:cTn id="54" fill="hold">
                            <p:stCondLst>
                              <p:cond delay="0"/>
                            </p:stCondLst>
                            <p:childTnLst>
                              <p:par>
                                <p:cTn id="55" nodeType="clickEffect" fill="hold" presetClass="exit" presetID="1">
                                  <p:stCondLst>
                                    <p:cond delay="0"/>
                                  </p:stCondLst>
                                  <p:childTnLst>
                                    <p:set>
                                      <p:cBhvr>
                                        <p:cTn id="56" dur="1" fill="hold">
                                          <p:stCondLst>
                                            <p:cond delay="0"/>
                                          </p:stCondLst>
                                        </p:cTn>
                                        <p:tgtEl>
                                          <p:spTgt spid="183"/>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57" restart="whenNotActive" nodeType="interactiveSeq" fill="hold">
                <p:childTnLst>
                  <p:par>
                    <p:cTn id="58" fill="hold">
                      <p:childTnLst>
                        <p:par>
                          <p:cTn id="59" fill="hold">
                            <p:stCondLst>
                              <p:cond delay="0"/>
                            </p:stCondLst>
                            <p:childTnLst>
                              <p:par>
                                <p:cTn id="60" nodeType="clickEffect" fill="hold" presetClass="exit" presetID="1">
                                  <p:stCondLst>
                                    <p:cond delay="0"/>
                                  </p:stCondLst>
                                  <p:childTnLst>
                                    <p:set>
                                      <p:cBhvr>
                                        <p:cTn id="61" dur="1" fill="hold">
                                          <p:stCondLst>
                                            <p:cond delay="0"/>
                                          </p:stCondLst>
                                        </p:cTn>
                                        <p:tgtEl>
                                          <p:spTgt spid="184"/>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62" restart="whenNotActive" nodeType="interactiveSeq" fill="hold">
                <p:childTnLst>
                  <p:par>
                    <p:cTn id="63" fill="hold">
                      <p:childTnLst>
                        <p:par>
                          <p:cTn id="64" fill="hold">
                            <p:stCondLst>
                              <p:cond delay="0"/>
                            </p:stCondLst>
                            <p:childTnLst>
                              <p:par>
                                <p:cTn id="65" nodeType="clickEffect" fill="hold" presetClass="exit" presetID="1">
                                  <p:stCondLst>
                                    <p:cond delay="0"/>
                                  </p:stCondLst>
                                  <p:childTnLst>
                                    <p:set>
                                      <p:cBhvr>
                                        <p:cTn id="66" dur="1" fill="hold">
                                          <p:stCondLst>
                                            <p:cond delay="0"/>
                                          </p:stCondLst>
                                        </p:cTn>
                                        <p:tgtEl>
                                          <p:spTgt spid="185"/>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67" restart="whenNotActive" nodeType="interactiveSeq" fill="hold">
                <p:childTnLst>
                  <p:par>
                    <p:cTn id="68" fill="hold">
                      <p:childTnLst>
                        <p:par>
                          <p:cTn id="69" fill="hold">
                            <p:stCondLst>
                              <p:cond delay="0"/>
                            </p:stCondLst>
                            <p:childTnLst>
                              <p:par>
                                <p:cTn id="70" nodeType="clickEffect" fill="hold" presetClass="exit" presetID="1">
                                  <p:stCondLst>
                                    <p:cond delay="0"/>
                                  </p:stCondLst>
                                  <p:childTnLst>
                                    <p:set>
                                      <p:cBhvr>
                                        <p:cTn id="71" dur="1" fill="hold">
                                          <p:stCondLst>
                                            <p:cond delay="0"/>
                                          </p:stCondLst>
                                        </p:cTn>
                                        <p:tgtEl>
                                          <p:spTgt spid="186"/>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72" restart="whenNotActive" nodeType="interactiveSeq" fill="hold">
                <p:childTnLst>
                  <p:par>
                    <p:cTn id="73" fill="hold">
                      <p:childTnLst>
                        <p:par>
                          <p:cTn id="74" fill="hold">
                            <p:stCondLst>
                              <p:cond delay="0"/>
                            </p:stCondLst>
                            <p:childTnLst>
                              <p:par>
                                <p:cTn id="75" nodeType="clickEffect" fill="hold" presetClass="exit" presetID="1">
                                  <p:stCondLst>
                                    <p:cond delay="0"/>
                                  </p:stCondLst>
                                  <p:childTnLst>
                                    <p:set>
                                      <p:cBhvr>
                                        <p:cTn id="76" dur="1" fill="hold">
                                          <p:stCondLst>
                                            <p:cond delay="0"/>
                                          </p:stCondLst>
                                        </p:cTn>
                                        <p:tgtEl>
                                          <p:spTgt spid="176"/>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77" restart="whenNotActive" nodeType="interactiveSeq" fill="hold">
                <p:childTnLst>
                  <p:par>
                    <p:cTn id="78" fill="hold">
                      <p:childTnLst>
                        <p:par>
                          <p:cTn id="79" fill="hold">
                            <p:stCondLst>
                              <p:cond delay="0"/>
                            </p:stCondLst>
                            <p:childTnLst>
                              <p:par>
                                <p:cTn id="80" nodeType="clickEffect" fill="hold" presetClass="exit" presetID="1">
                                  <p:stCondLst>
                                    <p:cond delay="0"/>
                                  </p:stCondLst>
                                  <p:childTnLst>
                                    <p:set>
                                      <p:cBhvr>
                                        <p:cTn id="81" dur="1" fill="hold">
                                          <p:stCondLst>
                                            <p:cond delay="0"/>
                                          </p:stCondLst>
                                        </p:cTn>
                                        <p:tgtEl>
                                          <p:spTgt spid="182"/>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TextShape 1"/>
          <p:cNvSpPr txBox="1"/>
          <p:nvPr/>
        </p:nvSpPr>
        <p:spPr>
          <a:xfrm>
            <a:off x="457200" y="908640"/>
            <a:ext cx="8229240" cy="508680"/>
          </a:xfrm>
          <a:prstGeom prst="rect">
            <a:avLst/>
          </a:prstGeom>
          <a:noFill/>
          <a:ln w="9360">
            <a:noFill/>
          </a:ln>
        </p:spPr>
        <p:txBody>
          <a:bodyPr anchor="ctr">
            <a:noAutofit/>
          </a:bodyPr>
          <a:p>
            <a:pPr algn="ctr">
              <a:lnSpc>
                <a:spcPct val="100000"/>
              </a:lnSpc>
            </a:pPr>
            <a:r>
              <a:rPr b="0" lang="es-ES" sz="4400" spc="-1" strike="noStrike">
                <a:solidFill>
                  <a:srgbClr val="000000"/>
                </a:solidFill>
                <a:latin typeface="Arial"/>
              </a:rPr>
              <a:t>SAVA............ obale</a:t>
            </a:r>
            <a:endParaRPr b="0" lang="es-ES" sz="4400" spc="-1" strike="noStrike">
              <a:solidFill>
                <a:srgbClr val="000000"/>
              </a:solidFill>
              <a:latin typeface="Arial"/>
            </a:endParaRPr>
          </a:p>
        </p:txBody>
      </p:sp>
      <p:sp>
        <p:nvSpPr>
          <p:cNvPr id="279" name="TextShape 2"/>
          <p:cNvSpPr txBox="1"/>
          <p:nvPr/>
        </p:nvSpPr>
        <p:spPr>
          <a:xfrm>
            <a:off x="1475640" y="1600200"/>
            <a:ext cx="6120360" cy="4525560"/>
          </a:xfrm>
          <a:prstGeom prst="rect">
            <a:avLst/>
          </a:prstGeom>
          <a:noFill/>
          <a:ln w="9360">
            <a:noFill/>
          </a:ln>
        </p:spPr>
        <p:txBody>
          <a:bodyPr>
            <a:noAutofit/>
          </a:bodyPr>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Savske obale</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savska obale</a:t>
            </a:r>
            <a:endParaRPr b="0" lang="es-ES" sz="3200" spc="-1" strike="noStrike">
              <a:solidFill>
                <a:srgbClr val="000000"/>
              </a:solidFill>
              <a:latin typeface="Arial"/>
            </a:endParaRPr>
          </a:p>
          <a:p>
            <a:pPr marL="514440" indent="-514080">
              <a:lnSpc>
                <a:spcPct val="200000"/>
              </a:lnSpc>
              <a:spcBef>
                <a:spcPts val="641"/>
              </a:spcBef>
              <a:buClr>
                <a:srgbClr val="000000"/>
              </a:buClr>
              <a:buFont typeface="StarSymbol"/>
              <a:buAutoNum type="alphaLcParenR"/>
            </a:pPr>
            <a:r>
              <a:rPr b="0" lang="es-ES" sz="3200" spc="-1" strike="noStrike">
                <a:solidFill>
                  <a:srgbClr val="000000"/>
                </a:solidFill>
                <a:latin typeface="Arial"/>
              </a:rPr>
              <a:t> </a:t>
            </a:r>
            <a:endParaRPr b="0" lang="es-ES" sz="3200" spc="-1" strike="noStrike">
              <a:solidFill>
                <a:srgbClr val="000000"/>
              </a:solidFill>
              <a:latin typeface="Arial"/>
            </a:endParaRPr>
          </a:p>
        </p:txBody>
      </p:sp>
      <p:sp>
        <p:nvSpPr>
          <p:cNvPr id="280" name="CustomShape 3"/>
          <p:cNvSpPr/>
          <p:nvPr/>
        </p:nvSpPr>
        <p:spPr>
          <a:xfrm>
            <a:off x="1331640" y="4077000"/>
            <a:ext cx="647640" cy="647640"/>
          </a:xfrm>
          <a:prstGeom prst="ellipse">
            <a:avLst/>
          </a:prstGeom>
          <a:noFill/>
          <a:ln w="38160">
            <a:solidFill>
              <a:srgbClr val="800000"/>
            </a:solidFill>
            <a:round/>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666" dur="indefinite" restart="never" nodeType="tmRoot">
          <p:childTnLst>
            <p:seq>
              <p:cTn id="667" dur="indefinite" nodeType="mainSeq">
                <p:childTnLst>
                  <p:par>
                    <p:cTn id="668" fill="hold">
                      <p:stCondLst>
                        <p:cond delay="indefinite"/>
                      </p:stCondLst>
                      <p:childTnLst>
                        <p:par>
                          <p:cTn id="669" fill="hold">
                            <p:stCondLst>
                              <p:cond delay="0"/>
                            </p:stCondLst>
                            <p:childTnLst>
                              <p:par>
                                <p:cTn id="670" nodeType="clickEffect" fill="hold" presetClass="entr" presetID="4" presetSubtype="16">
                                  <p:stCondLst>
                                    <p:cond delay="0"/>
                                  </p:stCondLst>
                                  <p:childTnLst>
                                    <p:set>
                                      <p:cBhvr>
                                        <p:cTn id="671" dur="1" fill="hold">
                                          <p:stCondLst>
                                            <p:cond delay="0"/>
                                          </p:stCondLst>
                                        </p:cTn>
                                        <p:tgtEl>
                                          <p:spTgt spid="278"/>
                                        </p:tgtEl>
                                        <p:attrNameLst>
                                          <p:attrName>style.visibility</p:attrName>
                                        </p:attrNameLst>
                                      </p:cBhvr>
                                      <p:to>
                                        <p:strVal val="visible"/>
                                      </p:to>
                                    </p:set>
                                    <p:animEffect filter="box(in)" transition="in">
                                      <p:cBhvr additive="repl">
                                        <p:cTn id="672" dur="500"/>
                                        <p:tgtEl>
                                          <p:spTgt spid="278"/>
                                        </p:tgtEl>
                                      </p:cBhvr>
                                    </p:animEffect>
                                  </p:childTnLst>
                                </p:cTn>
                              </p:par>
                            </p:childTnLst>
                          </p:cTn>
                        </p:par>
                      </p:childTnLst>
                    </p:cTn>
                  </p:par>
                  <p:par>
                    <p:cTn id="673" fill="hold">
                      <p:stCondLst>
                        <p:cond delay="indefinite"/>
                      </p:stCondLst>
                      <p:childTnLst>
                        <p:par>
                          <p:cTn id="674" fill="hold">
                            <p:stCondLst>
                              <p:cond delay="0"/>
                            </p:stCondLst>
                            <p:childTnLst>
                              <p:par>
                                <p:cTn id="675" nodeType="clickEffect" fill="hold" presetClass="entr" presetID="4" presetSubtype="16">
                                  <p:stCondLst>
                                    <p:cond delay="0"/>
                                  </p:stCondLst>
                                  <p:childTnLst>
                                    <p:set>
                                      <p:cBhvr>
                                        <p:cTn id="676" dur="1" fill="hold">
                                          <p:stCondLst>
                                            <p:cond delay="0"/>
                                          </p:stCondLst>
                                        </p:cTn>
                                        <p:tgtEl>
                                          <p:spTgt spid="279">
                                            <p:txEl>
                                              <p:pRg st="0" end="0"/>
                                            </p:txEl>
                                          </p:spTgt>
                                        </p:tgtEl>
                                        <p:attrNameLst>
                                          <p:attrName>style.visibility</p:attrName>
                                        </p:attrNameLst>
                                      </p:cBhvr>
                                      <p:to>
                                        <p:strVal val="visible"/>
                                      </p:to>
                                    </p:set>
                                    <p:animEffect filter="box(in)" transition="in">
                                      <p:cBhvr additive="repl">
                                        <p:cTn id="677" dur="500"/>
                                        <p:tgtEl>
                                          <p:spTgt spid="279">
                                            <p:txEl>
                                              <p:pRg st="0" end="0"/>
                                            </p:txEl>
                                          </p:spTgt>
                                        </p:tgtEl>
                                      </p:cBhvr>
                                    </p:animEffect>
                                  </p:childTnLst>
                                </p:cTn>
                              </p:par>
                            </p:childTnLst>
                          </p:cTn>
                        </p:par>
                      </p:childTnLst>
                    </p:cTn>
                  </p:par>
                  <p:par>
                    <p:cTn id="678" fill="hold">
                      <p:stCondLst>
                        <p:cond delay="indefinite"/>
                      </p:stCondLst>
                      <p:childTnLst>
                        <p:par>
                          <p:cTn id="679" fill="hold">
                            <p:stCondLst>
                              <p:cond delay="0"/>
                            </p:stCondLst>
                            <p:childTnLst>
                              <p:par>
                                <p:cTn id="680" nodeType="clickEffect" fill="hold" presetClass="entr" presetID="4" presetSubtype="16">
                                  <p:stCondLst>
                                    <p:cond delay="0"/>
                                  </p:stCondLst>
                                  <p:childTnLst>
                                    <p:set>
                                      <p:cBhvr>
                                        <p:cTn id="681" dur="1" fill="hold">
                                          <p:stCondLst>
                                            <p:cond delay="0"/>
                                          </p:stCondLst>
                                        </p:cTn>
                                        <p:tgtEl>
                                          <p:spTgt spid="279">
                                            <p:txEl>
                                              <p:pRg st="1" end="1"/>
                                            </p:txEl>
                                          </p:spTgt>
                                        </p:tgtEl>
                                        <p:attrNameLst>
                                          <p:attrName>style.visibility</p:attrName>
                                        </p:attrNameLst>
                                      </p:cBhvr>
                                      <p:to>
                                        <p:strVal val="visible"/>
                                      </p:to>
                                    </p:set>
                                    <p:animEffect filter="box(in)" transition="in">
                                      <p:cBhvr additive="repl">
                                        <p:cTn id="682" dur="500"/>
                                        <p:tgtEl>
                                          <p:spTgt spid="279">
                                            <p:txEl>
                                              <p:pRg st="1" end="1"/>
                                            </p:txEl>
                                          </p:spTgt>
                                        </p:tgtEl>
                                      </p:cBhvr>
                                    </p:animEffect>
                                  </p:childTnLst>
                                </p:cTn>
                              </p:par>
                            </p:childTnLst>
                          </p:cTn>
                        </p:par>
                      </p:childTnLst>
                    </p:cTn>
                  </p:par>
                  <p:par>
                    <p:cTn id="683" fill="hold">
                      <p:stCondLst>
                        <p:cond delay="indefinite"/>
                      </p:stCondLst>
                      <p:childTnLst>
                        <p:par>
                          <p:cTn id="684" fill="hold">
                            <p:stCondLst>
                              <p:cond delay="0"/>
                            </p:stCondLst>
                            <p:childTnLst>
                              <p:par>
                                <p:cTn id="685" nodeType="clickEffect" fill="hold" presetClass="entr" presetID="4" presetSubtype="16">
                                  <p:stCondLst>
                                    <p:cond delay="0"/>
                                  </p:stCondLst>
                                  <p:childTnLst>
                                    <p:set>
                                      <p:cBhvr>
                                        <p:cTn id="686" dur="1" fill="hold">
                                          <p:stCondLst>
                                            <p:cond delay="0"/>
                                          </p:stCondLst>
                                        </p:cTn>
                                        <p:tgtEl>
                                          <p:spTgt spid="279">
                                            <p:txEl>
                                              <p:pRg st="2" end="2"/>
                                            </p:txEl>
                                          </p:spTgt>
                                        </p:tgtEl>
                                        <p:attrNameLst>
                                          <p:attrName>style.visibility</p:attrName>
                                        </p:attrNameLst>
                                      </p:cBhvr>
                                      <p:to>
                                        <p:strVal val="visible"/>
                                      </p:to>
                                    </p:set>
                                    <p:animEffect filter="box(in)" transition="in">
                                      <p:cBhvr additive="repl">
                                        <p:cTn id="687" dur="500"/>
                                        <p:tgtEl>
                                          <p:spTgt spid="279">
                                            <p:txEl>
                                              <p:pRg st="2" end="2"/>
                                            </p:txEl>
                                          </p:spTgt>
                                        </p:tgtEl>
                                      </p:cBhvr>
                                    </p:animEffect>
                                  </p:childTnLst>
                                </p:cTn>
                              </p:par>
                            </p:childTnLst>
                          </p:cTn>
                        </p:par>
                      </p:childTnLst>
                    </p:cTn>
                  </p:par>
                  <p:par>
                    <p:cTn id="688" fill="hold">
                      <p:stCondLst>
                        <p:cond delay="indefinite"/>
                      </p:stCondLst>
                      <p:childTnLst>
                        <p:par>
                          <p:cTn id="689" fill="hold">
                            <p:stCondLst>
                              <p:cond delay="0"/>
                            </p:stCondLst>
                            <p:childTnLst>
                              <p:par>
                                <p:cTn id="690" nodeType="clickEffect" fill="hold" presetClass="entr" presetID="18" presetSubtype="12">
                                  <p:stCondLst>
                                    <p:cond delay="0"/>
                                  </p:stCondLst>
                                  <p:childTnLst>
                                    <p:set>
                                      <p:cBhvr>
                                        <p:cTn id="691" dur="1" fill="hold">
                                          <p:stCondLst>
                                            <p:cond delay="0"/>
                                          </p:stCondLst>
                                        </p:cTn>
                                        <p:tgtEl>
                                          <p:spTgt spid="280"/>
                                        </p:tgtEl>
                                        <p:attrNameLst>
                                          <p:attrName>style.visibility</p:attrName>
                                        </p:attrNameLst>
                                      </p:cBhvr>
                                      <p:to>
                                        <p:strVal val="visible"/>
                                      </p:to>
                                    </p:set>
                                    <p:animEffect filter="strips(downLeft)" transition="in">
                                      <p:cBhvr additive="repl">
                                        <p:cTn id="692" dur="500"/>
                                        <p:tgtEl>
                                          <p:spTgt spid="28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TextShape 1"/>
          <p:cNvSpPr txBox="1"/>
          <p:nvPr/>
        </p:nvSpPr>
        <p:spPr>
          <a:xfrm>
            <a:off x="1331640" y="1484640"/>
            <a:ext cx="6696360" cy="2952000"/>
          </a:xfrm>
          <a:prstGeom prst="rect">
            <a:avLst/>
          </a:prstGeom>
          <a:noFill/>
          <a:ln w="9360">
            <a:noFill/>
          </a:ln>
        </p:spPr>
        <p:txBody>
          <a:bodyPr>
            <a:noAutofit/>
          </a:bodyPr>
          <a:p>
            <a:pPr marL="343080" indent="-342720">
              <a:lnSpc>
                <a:spcPct val="100000"/>
              </a:lnSpc>
              <a:spcBef>
                <a:spcPts val="400"/>
              </a:spcBef>
            </a:pPr>
            <a:r>
              <a:rPr b="1" i="1" lang="es-ES" sz="2000" spc="-1" strike="noStrike">
                <a:solidFill>
                  <a:srgbClr val="000000"/>
                </a:solidFill>
                <a:latin typeface="Arial"/>
              </a:rPr>
              <a:t>Cilj sata</a:t>
            </a:r>
            <a:r>
              <a:rPr b="1" lang="es-ES" sz="2000" spc="-1" strike="noStrike">
                <a:solidFill>
                  <a:srgbClr val="000000"/>
                </a:solidFill>
                <a:latin typeface="Arial"/>
              </a:rPr>
              <a:t>: </a:t>
            </a:r>
            <a:r>
              <a:rPr b="0" lang="es-ES" sz="2000" spc="-1" strike="noStrike">
                <a:solidFill>
                  <a:srgbClr val="000000"/>
                </a:solidFill>
                <a:latin typeface="Arial"/>
              </a:rPr>
              <a:t>primjenjivati pravopisno pravilo o pisanju posvojnih pridjeva izvedenih od vlastitih imena te razlikovati način pisanja pridjeva koji  završavaju nastavcima -ov, -ev, -in i pridjeva koji završavaju nastavcima -ski, -ški, -čki/ćki</a:t>
            </a:r>
            <a:endParaRPr b="0" lang="es-ES" sz="2000" spc="-1" strike="noStrike">
              <a:solidFill>
                <a:srgbClr val="000000"/>
              </a:solidFill>
              <a:latin typeface="Arial"/>
            </a:endParaRPr>
          </a:p>
          <a:p>
            <a:pPr marL="343080" indent="-342720">
              <a:lnSpc>
                <a:spcPct val="100000"/>
              </a:lnSpc>
              <a:spcBef>
                <a:spcPts val="400"/>
              </a:spcBef>
            </a:pPr>
            <a:r>
              <a:rPr b="1" i="1" lang="es-ES" sz="2000" spc="-1" strike="noStrike">
                <a:solidFill>
                  <a:srgbClr val="000000"/>
                </a:solidFill>
                <a:latin typeface="Arial"/>
              </a:rPr>
              <a:t>Literatura</a:t>
            </a:r>
            <a:r>
              <a:rPr b="1" lang="es-ES" sz="2000" spc="-1" strike="noStrike">
                <a:solidFill>
                  <a:srgbClr val="000000"/>
                </a:solidFill>
                <a:latin typeface="Arial"/>
              </a:rPr>
              <a:t>: </a:t>
            </a:r>
            <a:endParaRPr b="0" lang="es-ES" sz="2000" spc="-1" strike="noStrike">
              <a:solidFill>
                <a:srgbClr val="000000"/>
              </a:solidFill>
              <a:latin typeface="Arial"/>
            </a:endParaRPr>
          </a:p>
          <a:p>
            <a:pPr marL="343080" indent="-342720">
              <a:lnSpc>
                <a:spcPct val="100000"/>
              </a:lnSpc>
              <a:spcBef>
                <a:spcPts val="400"/>
              </a:spcBef>
            </a:pPr>
            <a:r>
              <a:rPr b="0" lang="es-ES" sz="2000" spc="-1" strike="noStrike">
                <a:solidFill>
                  <a:srgbClr val="000000"/>
                </a:solidFill>
                <a:latin typeface="Arial"/>
              </a:rPr>
              <a:t>Pavličević-Franić, D. (2005): </a:t>
            </a:r>
            <a:r>
              <a:rPr b="0" i="1" lang="es-ES" sz="2000" spc="-1" strike="noStrike">
                <a:solidFill>
                  <a:srgbClr val="000000"/>
                </a:solidFill>
                <a:latin typeface="Arial"/>
              </a:rPr>
              <a:t>Komunikacijom do gramatike</a:t>
            </a:r>
            <a:r>
              <a:rPr b="0" lang="es-ES" sz="2000" spc="-1" strike="noStrike">
                <a:solidFill>
                  <a:srgbClr val="000000"/>
                </a:solidFill>
                <a:latin typeface="Arial"/>
              </a:rPr>
              <a:t>. Zagreb, Alfa</a:t>
            </a:r>
            <a:endParaRPr b="0" lang="es-ES" sz="2000" spc="-1" strike="noStrike">
              <a:solidFill>
                <a:srgbClr val="000000"/>
              </a:solidFill>
              <a:latin typeface="Arial"/>
            </a:endParaRPr>
          </a:p>
          <a:p>
            <a:pPr marL="343080" indent="-342720" algn="r">
              <a:lnSpc>
                <a:spcPct val="100000"/>
              </a:lnSpc>
              <a:spcBef>
                <a:spcPts val="400"/>
              </a:spcBef>
            </a:pPr>
            <a:endParaRPr b="0" lang="es-ES" sz="2000" spc="-1" strike="noStrike">
              <a:solidFill>
                <a:srgbClr val="000000"/>
              </a:solidFill>
              <a:latin typeface="Arial"/>
            </a:endParaRPr>
          </a:p>
          <a:p>
            <a:pPr marL="343080" indent="-342720" algn="r">
              <a:lnSpc>
                <a:spcPct val="100000"/>
              </a:lnSpc>
              <a:spcBef>
                <a:spcPts val="400"/>
              </a:spcBef>
            </a:pPr>
            <a:endParaRPr b="0" lang="es-ES" sz="2000" spc="-1" strike="noStrike">
              <a:solidFill>
                <a:srgbClr val="000000"/>
              </a:solidFill>
              <a:latin typeface="Arial"/>
            </a:endParaRPr>
          </a:p>
          <a:p>
            <a:pPr marL="343080" indent="-342720" algn="r">
              <a:lnSpc>
                <a:spcPct val="100000"/>
              </a:lnSpc>
              <a:spcBef>
                <a:spcPts val="400"/>
              </a:spcBef>
            </a:pPr>
            <a:r>
              <a:rPr b="0" i="1" lang="es-ES" sz="2000" spc="-1" strike="noStrike">
                <a:solidFill>
                  <a:srgbClr val="000000"/>
                </a:solidFill>
                <a:latin typeface="Arial"/>
              </a:rPr>
              <a:t>učiteljica</a:t>
            </a:r>
            <a:r>
              <a:rPr b="0" lang="es-ES" sz="2000" spc="-1" strike="noStrike">
                <a:solidFill>
                  <a:srgbClr val="000000"/>
                </a:solidFill>
                <a:latin typeface="Arial"/>
              </a:rPr>
              <a:t>: Lidija Križanić</a:t>
            </a:r>
            <a:endParaRPr b="0" lang="es-ES" sz="2000" spc="-1" strike="noStrike">
              <a:solidFill>
                <a:srgbClr val="000000"/>
              </a:solidFill>
              <a:latin typeface="Arial"/>
            </a:endParaRPr>
          </a:p>
          <a:p>
            <a:pPr marL="343080" indent="-342720" algn="r">
              <a:lnSpc>
                <a:spcPct val="100000"/>
              </a:lnSpc>
              <a:spcBef>
                <a:spcPts val="400"/>
              </a:spcBef>
            </a:pPr>
            <a:endParaRPr b="0" lang="es-E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TextShape 1"/>
          <p:cNvSpPr txBox="1"/>
          <p:nvPr/>
        </p:nvSpPr>
        <p:spPr>
          <a:xfrm>
            <a:off x="4068000" y="908640"/>
            <a:ext cx="4104000" cy="5760360"/>
          </a:xfrm>
          <a:prstGeom prst="rect">
            <a:avLst/>
          </a:prstGeom>
          <a:noFill/>
          <a:ln w="9360">
            <a:noFill/>
          </a:ln>
        </p:spPr>
        <p:txBody>
          <a:bodyPr>
            <a:noAutofit/>
          </a:bodyPr>
          <a:p>
            <a:pPr algn="r">
              <a:lnSpc>
                <a:spcPct val="100000"/>
              </a:lnSpc>
              <a:spcBef>
                <a:spcPts val="360"/>
              </a:spcBef>
            </a:pPr>
            <a:endParaRPr b="0" lang="es-ES" sz="3200" spc="-1" strike="noStrike">
              <a:solidFill>
                <a:srgbClr val="000000"/>
              </a:solidFill>
              <a:latin typeface="Arial"/>
            </a:endParaRPr>
          </a:p>
          <a:p>
            <a:pPr marL="343080" indent="-342720" algn="r">
              <a:lnSpc>
                <a:spcPct val="100000"/>
              </a:lnSpc>
              <a:spcBef>
                <a:spcPts val="360"/>
              </a:spcBef>
              <a:buClr>
                <a:srgbClr val="000000"/>
              </a:buClr>
              <a:buFont typeface="Symbol" charset="2"/>
              <a:buChar char=""/>
            </a:pPr>
            <a:r>
              <a:rPr b="0" lang="es-ES" sz="1800" spc="-1" strike="noStrike">
                <a:solidFill>
                  <a:srgbClr val="000000"/>
                </a:solidFill>
                <a:latin typeface="Arial"/>
              </a:rPr>
              <a:t>Koju bismo riječ mogli dodati svakom pridjevu?</a:t>
            </a:r>
            <a:endParaRPr b="0" lang="es-ES" sz="1800" spc="-1" strike="noStrike">
              <a:solidFill>
                <a:srgbClr val="000000"/>
              </a:solidFill>
              <a:latin typeface="Arial"/>
            </a:endParaRPr>
          </a:p>
          <a:p>
            <a:pPr marL="343080" indent="-342720" algn="r">
              <a:lnSpc>
                <a:spcPct val="100000"/>
              </a:lnSpc>
              <a:spcBef>
                <a:spcPts val="360"/>
              </a:spcBef>
              <a:buClr>
                <a:srgbClr val="000000"/>
              </a:buClr>
              <a:buFont typeface="Symbol" charset="2"/>
              <a:buChar char=""/>
            </a:pPr>
            <a:r>
              <a:rPr b="0" lang="es-ES" sz="1800" spc="-1" strike="noStrike">
                <a:solidFill>
                  <a:srgbClr val="000000"/>
                </a:solidFill>
                <a:latin typeface="Arial"/>
              </a:rPr>
              <a:t>Na koje pitanje odgovaraju pridjevi </a:t>
            </a:r>
            <a:r>
              <a:rPr b="0" i="1" lang="es-ES" sz="1800" spc="-1" strike="noStrike">
                <a:solidFill>
                  <a:srgbClr val="000000"/>
                </a:solidFill>
                <a:latin typeface="Arial"/>
              </a:rPr>
              <a:t>Anina</a:t>
            </a:r>
            <a:r>
              <a:rPr b="0" lang="es-ES" sz="1800" spc="-1" strike="noStrike">
                <a:solidFill>
                  <a:srgbClr val="000000"/>
                </a:solidFill>
                <a:latin typeface="Arial"/>
              </a:rPr>
              <a:t> i </a:t>
            </a:r>
            <a:r>
              <a:rPr b="0" i="1" lang="es-ES" sz="1800" spc="-1" strike="noStrike">
                <a:solidFill>
                  <a:srgbClr val="000000"/>
                </a:solidFill>
                <a:latin typeface="Arial"/>
              </a:rPr>
              <a:t>Ivanov</a:t>
            </a:r>
            <a:r>
              <a:rPr b="0" lang="es-ES" sz="1800" spc="-1" strike="noStrike">
                <a:solidFill>
                  <a:srgbClr val="000000"/>
                </a:solidFill>
                <a:latin typeface="Arial"/>
              </a:rPr>
              <a:t>?</a:t>
            </a:r>
            <a:endParaRPr b="0" lang="es-ES" sz="1800" spc="-1" strike="noStrike">
              <a:solidFill>
                <a:srgbClr val="000000"/>
              </a:solidFill>
              <a:latin typeface="Arial"/>
            </a:endParaRPr>
          </a:p>
          <a:p>
            <a:pPr marL="343080" indent="-342720" algn="r">
              <a:lnSpc>
                <a:spcPct val="100000"/>
              </a:lnSpc>
              <a:spcBef>
                <a:spcPts val="360"/>
              </a:spcBef>
            </a:pPr>
            <a:r>
              <a:rPr b="1" lang="es-ES" sz="1800" spc="-1" strike="noStrike">
                <a:solidFill>
                  <a:srgbClr val="800000"/>
                </a:solidFill>
                <a:latin typeface="Arial"/>
              </a:rPr>
              <a:t>ČIJE JE ŠTO?</a:t>
            </a:r>
            <a:endParaRPr b="0" lang="es-ES" sz="1800" spc="-1" strike="noStrike">
              <a:solidFill>
                <a:srgbClr val="000000"/>
              </a:solidFill>
              <a:latin typeface="Arial"/>
            </a:endParaRPr>
          </a:p>
          <a:p>
            <a:pPr marL="343080" indent="-342720">
              <a:lnSpc>
                <a:spcPct val="100000"/>
              </a:lnSpc>
              <a:spcBef>
                <a:spcPts val="360"/>
              </a:spcBef>
            </a:pPr>
            <a:endParaRPr b="0" lang="es-ES" sz="1800" spc="-1" strike="noStrike">
              <a:solidFill>
                <a:srgbClr val="000000"/>
              </a:solidFill>
              <a:latin typeface="Arial"/>
            </a:endParaRPr>
          </a:p>
          <a:p>
            <a:pPr marL="343080" indent="-342720">
              <a:lnSpc>
                <a:spcPct val="100000"/>
              </a:lnSpc>
              <a:spcBef>
                <a:spcPts val="360"/>
              </a:spcBef>
            </a:pPr>
            <a:endParaRPr b="0" lang="es-ES" sz="1800" spc="-1" strike="noStrike">
              <a:solidFill>
                <a:srgbClr val="000000"/>
              </a:solidFill>
              <a:latin typeface="Arial"/>
            </a:endParaRPr>
          </a:p>
          <a:p>
            <a:pPr marL="343080" indent="-342720">
              <a:lnSpc>
                <a:spcPct val="100000"/>
              </a:lnSpc>
              <a:spcBef>
                <a:spcPts val="360"/>
              </a:spcBef>
            </a:pPr>
            <a:endParaRPr b="0" lang="es-ES" sz="1800" spc="-1" strike="noStrike">
              <a:solidFill>
                <a:srgbClr val="000000"/>
              </a:solidFill>
              <a:latin typeface="Arial"/>
            </a:endParaRPr>
          </a:p>
          <a:p>
            <a:pPr marL="343080" indent="-342720" algn="r">
              <a:lnSpc>
                <a:spcPct val="100000"/>
              </a:lnSpc>
              <a:spcBef>
                <a:spcPts val="360"/>
              </a:spcBef>
              <a:buClr>
                <a:srgbClr val="000000"/>
              </a:buClr>
              <a:buFont typeface="Symbol" charset="2"/>
              <a:buChar char=""/>
            </a:pPr>
            <a:r>
              <a:rPr b="0" lang="es-ES" sz="1800" spc="-1" strike="noStrike">
                <a:solidFill>
                  <a:srgbClr val="000000"/>
                </a:solidFill>
                <a:latin typeface="Arial"/>
              </a:rPr>
              <a:t>Na koje pitanje odgovararaju pridjevi </a:t>
            </a:r>
            <a:r>
              <a:rPr b="0" i="1" lang="es-ES" sz="1800" spc="-1" strike="noStrike">
                <a:solidFill>
                  <a:srgbClr val="000000"/>
                </a:solidFill>
                <a:latin typeface="Arial"/>
              </a:rPr>
              <a:t>crveno</a:t>
            </a:r>
            <a:r>
              <a:rPr b="0" lang="es-ES" sz="1800" spc="-1" strike="noStrike">
                <a:solidFill>
                  <a:srgbClr val="000000"/>
                </a:solidFill>
                <a:latin typeface="Arial"/>
              </a:rPr>
              <a:t> i </a:t>
            </a:r>
            <a:r>
              <a:rPr b="0" i="1" lang="es-ES" sz="1800" spc="-1" strike="noStrike">
                <a:solidFill>
                  <a:srgbClr val="000000"/>
                </a:solidFill>
                <a:latin typeface="Arial"/>
              </a:rPr>
              <a:t>lijepa</a:t>
            </a:r>
            <a:r>
              <a:rPr b="0" lang="es-ES" sz="1800" spc="-1" strike="noStrike">
                <a:solidFill>
                  <a:srgbClr val="000000"/>
                </a:solidFill>
                <a:latin typeface="Arial"/>
              </a:rPr>
              <a:t>?</a:t>
            </a:r>
            <a:endParaRPr b="0" lang="es-ES" sz="1800" spc="-1" strike="noStrike">
              <a:solidFill>
                <a:srgbClr val="000000"/>
              </a:solidFill>
              <a:latin typeface="Arial"/>
            </a:endParaRPr>
          </a:p>
          <a:p>
            <a:pPr algn="r">
              <a:lnSpc>
                <a:spcPct val="100000"/>
              </a:lnSpc>
              <a:spcBef>
                <a:spcPts val="360"/>
              </a:spcBef>
            </a:pPr>
            <a:endParaRPr b="0" lang="es-ES" sz="1800" spc="-1" strike="noStrike">
              <a:solidFill>
                <a:srgbClr val="000000"/>
              </a:solidFill>
              <a:latin typeface="Arial"/>
            </a:endParaRPr>
          </a:p>
          <a:p>
            <a:pPr marL="343080" indent="-342720" algn="r">
              <a:lnSpc>
                <a:spcPct val="100000"/>
              </a:lnSpc>
              <a:spcBef>
                <a:spcPts val="360"/>
              </a:spcBef>
            </a:pPr>
            <a:r>
              <a:rPr b="1" lang="es-ES" sz="1800" spc="-1" strike="noStrike">
                <a:solidFill>
                  <a:srgbClr val="800000"/>
                </a:solidFill>
                <a:latin typeface="Arial"/>
              </a:rPr>
              <a:t>                     </a:t>
            </a:r>
            <a:r>
              <a:rPr b="1" lang="es-ES" sz="1800" spc="-1" strike="noStrike">
                <a:solidFill>
                  <a:srgbClr val="800000"/>
                </a:solidFill>
                <a:latin typeface="Arial"/>
              </a:rPr>
              <a:t>KAKVO JE ŠTO?</a:t>
            </a:r>
            <a:endParaRPr b="0" lang="es-ES" sz="1800" spc="-1" strike="noStrike">
              <a:solidFill>
                <a:srgbClr val="000000"/>
              </a:solidFill>
              <a:latin typeface="Arial"/>
            </a:endParaRPr>
          </a:p>
          <a:p>
            <a:pPr marL="343080" indent="-342720">
              <a:lnSpc>
                <a:spcPct val="100000"/>
              </a:lnSpc>
              <a:spcBef>
                <a:spcPts val="360"/>
              </a:spcBef>
            </a:pPr>
            <a:endParaRPr b="0" lang="es-ES" sz="1800" spc="-1" strike="noStrike">
              <a:solidFill>
                <a:srgbClr val="000000"/>
              </a:solidFill>
              <a:latin typeface="Arial"/>
            </a:endParaRPr>
          </a:p>
          <a:p>
            <a:pPr>
              <a:lnSpc>
                <a:spcPct val="100000"/>
              </a:lnSpc>
              <a:spcBef>
                <a:spcPts val="561"/>
              </a:spcBef>
            </a:pPr>
            <a:endParaRPr b="0" lang="es-ES" sz="1800" spc="-1" strike="noStrike">
              <a:solidFill>
                <a:srgbClr val="000000"/>
              </a:solidFill>
              <a:latin typeface="Arial"/>
            </a:endParaRPr>
          </a:p>
          <a:p>
            <a:pPr>
              <a:lnSpc>
                <a:spcPct val="100000"/>
              </a:lnSpc>
              <a:spcBef>
                <a:spcPts val="561"/>
              </a:spcBef>
            </a:pPr>
            <a:endParaRPr b="0" lang="es-ES" sz="1800" spc="-1" strike="noStrike">
              <a:solidFill>
                <a:srgbClr val="000000"/>
              </a:solidFill>
              <a:latin typeface="Arial"/>
            </a:endParaRPr>
          </a:p>
        </p:txBody>
      </p:sp>
      <p:sp>
        <p:nvSpPr>
          <p:cNvPr id="188" name="CustomShape 2"/>
          <p:cNvSpPr/>
          <p:nvPr/>
        </p:nvSpPr>
        <p:spPr>
          <a:xfrm>
            <a:off x="6084000" y="2925000"/>
            <a:ext cx="2160000" cy="647640"/>
          </a:xfrm>
          <a:prstGeom prst="roundRect">
            <a:avLst>
              <a:gd name="adj" fmla="val 16667"/>
            </a:avLst>
          </a:prstGeom>
          <a:solidFill>
            <a:srgbClr val="cc6600"/>
          </a:solidFill>
          <a:ln>
            <a:solidFill>
              <a:srgbClr val="8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000" spc="-1" strike="noStrike">
                <a:solidFill>
                  <a:srgbClr val="800000"/>
                </a:solidFill>
                <a:latin typeface="Arial"/>
              </a:rPr>
              <a:t>posvojni pridjevi</a:t>
            </a:r>
            <a:endParaRPr b="0" lang="hr-HR" sz="2000" spc="-1" strike="noStrike">
              <a:latin typeface="Arial"/>
            </a:endParaRPr>
          </a:p>
        </p:txBody>
      </p:sp>
      <p:sp>
        <p:nvSpPr>
          <p:cNvPr id="189" name="CustomShape 3"/>
          <p:cNvSpPr/>
          <p:nvPr/>
        </p:nvSpPr>
        <p:spPr>
          <a:xfrm>
            <a:off x="6012000" y="5085360"/>
            <a:ext cx="2160000" cy="647640"/>
          </a:xfrm>
          <a:prstGeom prst="roundRect">
            <a:avLst>
              <a:gd name="adj" fmla="val 16667"/>
            </a:avLst>
          </a:prstGeom>
          <a:solidFill>
            <a:srgbClr val="cc6600"/>
          </a:solidFill>
          <a:ln>
            <a:solidFill>
              <a:srgbClr val="8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2000" spc="-1" strike="noStrike">
                <a:solidFill>
                  <a:srgbClr val="800000"/>
                </a:solidFill>
                <a:latin typeface="Arial"/>
              </a:rPr>
              <a:t>opisni pridjevi</a:t>
            </a:r>
            <a:endParaRPr b="0" lang="hr-HR" sz="2000" spc="-1" strike="noStrike">
              <a:latin typeface="Arial"/>
            </a:endParaRPr>
          </a:p>
        </p:txBody>
      </p:sp>
      <p:sp>
        <p:nvSpPr>
          <p:cNvPr id="190" name="CustomShape 4"/>
          <p:cNvSpPr/>
          <p:nvPr/>
        </p:nvSpPr>
        <p:spPr>
          <a:xfrm>
            <a:off x="4428000" y="2781000"/>
            <a:ext cx="1656000" cy="503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1800" spc="-1" strike="noStrike">
                <a:solidFill>
                  <a:srgbClr val="000000"/>
                </a:solidFill>
                <a:latin typeface="Arial"/>
              </a:rPr>
              <a:t>Anina torba</a:t>
            </a:r>
            <a:endParaRPr b="0" lang="hr-HR" sz="1800" spc="-1" strike="noStrike">
              <a:latin typeface="Arial"/>
            </a:endParaRPr>
          </a:p>
        </p:txBody>
      </p:sp>
      <p:sp>
        <p:nvSpPr>
          <p:cNvPr id="191" name="CustomShape 5"/>
          <p:cNvSpPr/>
          <p:nvPr/>
        </p:nvSpPr>
        <p:spPr>
          <a:xfrm>
            <a:off x="4500000" y="3213000"/>
            <a:ext cx="1439640" cy="503640"/>
          </a:xfrm>
          <a:prstGeom prst="rect">
            <a:avLst/>
          </a:prstGeom>
          <a:noFill/>
          <a:ln>
            <a:noFill/>
          </a:ln>
        </p:spPr>
        <p:style>
          <a:lnRef idx="2">
            <a:schemeClr val="accent3"/>
          </a:lnRef>
          <a:fillRef idx="1">
            <a:schemeClr val="lt1"/>
          </a:fillRef>
          <a:effectRef idx="0">
            <a:schemeClr val="accent3"/>
          </a:effectRef>
          <a:fontRef idx="minor"/>
        </p:style>
        <p:txBody>
          <a:bodyPr lIns="90000" rIns="90000" tIns="45000" bIns="45000" anchor="ctr">
            <a:noAutofit/>
          </a:bodyPr>
          <a:p>
            <a:pPr algn="ctr">
              <a:lnSpc>
                <a:spcPct val="100000"/>
              </a:lnSpc>
            </a:pPr>
            <a:r>
              <a:rPr b="1" lang="hr-HR" sz="1800" spc="-1" strike="noStrike">
                <a:solidFill>
                  <a:srgbClr val="000000"/>
                </a:solidFill>
                <a:latin typeface="Arial"/>
              </a:rPr>
              <a:t>Ivanov pas</a:t>
            </a:r>
            <a:endParaRPr b="0" lang="hr-HR" sz="1800" spc="-1" strike="noStrike">
              <a:latin typeface="Arial"/>
            </a:endParaRPr>
          </a:p>
        </p:txBody>
      </p:sp>
      <p:sp>
        <p:nvSpPr>
          <p:cNvPr id="192" name="CustomShape 6"/>
          <p:cNvSpPr/>
          <p:nvPr/>
        </p:nvSpPr>
        <p:spPr>
          <a:xfrm>
            <a:off x="4212000" y="4869000"/>
            <a:ext cx="1872000" cy="503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1800" spc="-1" strike="noStrike">
                <a:solidFill>
                  <a:srgbClr val="000000"/>
                </a:solidFill>
                <a:latin typeface="Arial"/>
              </a:rPr>
              <a:t>crveno cvijeće</a:t>
            </a:r>
            <a:endParaRPr b="0" lang="hr-HR" sz="1800" spc="-1" strike="noStrike">
              <a:latin typeface="Arial"/>
            </a:endParaRPr>
          </a:p>
        </p:txBody>
      </p:sp>
      <p:sp>
        <p:nvSpPr>
          <p:cNvPr id="193" name="CustomShape 7"/>
          <p:cNvSpPr/>
          <p:nvPr/>
        </p:nvSpPr>
        <p:spPr>
          <a:xfrm>
            <a:off x="4356000" y="5301360"/>
            <a:ext cx="1656000" cy="503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1" lang="hr-HR" sz="1800" spc="-1" strike="noStrike">
                <a:solidFill>
                  <a:srgbClr val="000000"/>
                </a:solidFill>
                <a:latin typeface="Arial"/>
              </a:rPr>
              <a:t>lijepa pjesma</a:t>
            </a:r>
            <a:endParaRPr b="0" lang="hr-HR" sz="1800" spc="-1" strike="noStrike">
              <a:latin typeface="Arial"/>
            </a:endParaRPr>
          </a:p>
        </p:txBody>
      </p:sp>
      <p:sp>
        <p:nvSpPr>
          <p:cNvPr id="194" name="TextShape 8"/>
          <p:cNvSpPr txBox="1"/>
          <p:nvPr/>
        </p:nvSpPr>
        <p:spPr>
          <a:xfrm>
            <a:off x="755640" y="1412640"/>
            <a:ext cx="3456000" cy="4525560"/>
          </a:xfrm>
          <a:prstGeom prst="rect">
            <a:avLst/>
          </a:prstGeom>
          <a:noFill/>
          <a:ln w="9360">
            <a:noFill/>
          </a:ln>
        </p:spPr>
        <p:txBody>
          <a:bodyPr>
            <a:noAutofit/>
          </a:bodyPr>
          <a:p>
            <a:pPr marL="343080" indent="-342720">
              <a:lnSpc>
                <a:spcPct val="100000"/>
              </a:lnSpc>
              <a:spcBef>
                <a:spcPts val="561"/>
              </a:spcBef>
            </a:pPr>
            <a:r>
              <a:rPr b="0" lang="es-ES" sz="2800" spc="-1" strike="noStrike">
                <a:solidFill>
                  <a:srgbClr val="000000"/>
                </a:solidFill>
                <a:latin typeface="Arial"/>
              </a:rPr>
              <a:t>Anina torba</a:t>
            </a:r>
            <a:endParaRPr b="0" lang="es-ES" sz="2800" spc="-1" strike="noStrike">
              <a:solidFill>
                <a:srgbClr val="000000"/>
              </a:solidFill>
              <a:latin typeface="Arial"/>
            </a:endParaRPr>
          </a:p>
          <a:p>
            <a:pPr marL="343080" indent="-342720">
              <a:lnSpc>
                <a:spcPct val="100000"/>
              </a:lnSpc>
              <a:spcBef>
                <a:spcPts val="561"/>
              </a:spcBef>
            </a:pPr>
            <a:endParaRPr b="0" lang="es-ES" sz="2800" spc="-1" strike="noStrike">
              <a:solidFill>
                <a:srgbClr val="000000"/>
              </a:solidFill>
              <a:latin typeface="Arial"/>
            </a:endParaRPr>
          </a:p>
          <a:p>
            <a:pPr marL="343080" indent="-342720">
              <a:lnSpc>
                <a:spcPct val="100000"/>
              </a:lnSpc>
              <a:spcBef>
                <a:spcPts val="561"/>
              </a:spcBef>
            </a:pPr>
            <a:r>
              <a:rPr b="0" lang="es-ES" sz="2800" spc="-1" strike="noStrike">
                <a:solidFill>
                  <a:srgbClr val="000000"/>
                </a:solidFill>
                <a:latin typeface="Arial"/>
              </a:rPr>
              <a:t>crveno cvijeće</a:t>
            </a:r>
            <a:endParaRPr b="0" lang="es-ES" sz="2800" spc="-1" strike="noStrike">
              <a:solidFill>
                <a:srgbClr val="000000"/>
              </a:solidFill>
              <a:latin typeface="Arial"/>
            </a:endParaRPr>
          </a:p>
          <a:p>
            <a:pPr marL="343080" indent="-342720">
              <a:lnSpc>
                <a:spcPct val="100000"/>
              </a:lnSpc>
              <a:spcBef>
                <a:spcPts val="561"/>
              </a:spcBef>
            </a:pPr>
            <a:endParaRPr b="0" lang="es-ES" sz="2800" spc="-1" strike="noStrike">
              <a:solidFill>
                <a:srgbClr val="000000"/>
              </a:solidFill>
              <a:latin typeface="Arial"/>
            </a:endParaRPr>
          </a:p>
          <a:p>
            <a:pPr marL="343080" indent="-342720">
              <a:lnSpc>
                <a:spcPct val="100000"/>
              </a:lnSpc>
              <a:spcBef>
                <a:spcPts val="561"/>
              </a:spcBef>
            </a:pPr>
            <a:r>
              <a:rPr b="0" lang="es-ES" sz="2800" spc="-1" strike="noStrike">
                <a:solidFill>
                  <a:srgbClr val="000000"/>
                </a:solidFill>
                <a:latin typeface="Arial"/>
              </a:rPr>
              <a:t>Ivanov pas</a:t>
            </a:r>
            <a:endParaRPr b="0" lang="es-ES" sz="2800" spc="-1" strike="noStrike">
              <a:solidFill>
                <a:srgbClr val="000000"/>
              </a:solidFill>
              <a:latin typeface="Arial"/>
            </a:endParaRPr>
          </a:p>
          <a:p>
            <a:pPr marL="343080" indent="-342720">
              <a:lnSpc>
                <a:spcPct val="100000"/>
              </a:lnSpc>
              <a:spcBef>
                <a:spcPts val="561"/>
              </a:spcBef>
            </a:pPr>
            <a:endParaRPr b="0" lang="es-ES" sz="2800" spc="-1" strike="noStrike">
              <a:solidFill>
                <a:srgbClr val="000000"/>
              </a:solidFill>
              <a:latin typeface="Arial"/>
            </a:endParaRPr>
          </a:p>
          <a:p>
            <a:pPr marL="343080" indent="-342720">
              <a:lnSpc>
                <a:spcPct val="100000"/>
              </a:lnSpc>
              <a:spcBef>
                <a:spcPts val="561"/>
              </a:spcBef>
            </a:pPr>
            <a:endParaRPr b="0" lang="es-ES" sz="2800" spc="-1" strike="noStrike">
              <a:solidFill>
                <a:srgbClr val="000000"/>
              </a:solidFill>
              <a:latin typeface="Arial"/>
            </a:endParaRPr>
          </a:p>
        </p:txBody>
      </p:sp>
      <p:sp>
        <p:nvSpPr>
          <p:cNvPr id="195" name="CustomShape 9"/>
          <p:cNvSpPr/>
          <p:nvPr/>
        </p:nvSpPr>
        <p:spPr>
          <a:xfrm>
            <a:off x="1835640" y="1484640"/>
            <a:ext cx="1367640" cy="431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6" name="CustomShape 10"/>
          <p:cNvSpPr/>
          <p:nvPr/>
        </p:nvSpPr>
        <p:spPr>
          <a:xfrm>
            <a:off x="1979640" y="2493000"/>
            <a:ext cx="1367640" cy="431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7" name="CustomShape 11"/>
          <p:cNvSpPr/>
          <p:nvPr/>
        </p:nvSpPr>
        <p:spPr>
          <a:xfrm>
            <a:off x="1979640" y="3501000"/>
            <a:ext cx="1367640" cy="431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98" name="CustomShape 12"/>
          <p:cNvSpPr/>
          <p:nvPr/>
        </p:nvSpPr>
        <p:spPr>
          <a:xfrm>
            <a:off x="1763640" y="4581000"/>
            <a:ext cx="1367640" cy="431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82" dur="indefinite" restart="never" nodeType="tmRoot">
          <p:childTnLst>
            <p:seq>
              <p:cTn id="83" dur="indefinite" nodeType="mainSeq">
                <p:childTnLst>
                  <p:par>
                    <p:cTn id="84" fill="hold">
                      <p:stCondLst>
                        <p:cond delay="indefinite"/>
                      </p:stCondLst>
                      <p:childTnLst>
                        <p:par>
                          <p:cTn id="85" fill="hold">
                            <p:stCondLst>
                              <p:cond delay="0"/>
                            </p:stCondLst>
                            <p:childTnLst>
                              <p:par>
                                <p:cTn id="86" nodeType="clickEffect" fill="hold" presetClass="entr" presetID="4" presetSubtype="16">
                                  <p:stCondLst>
                                    <p:cond delay="0"/>
                                  </p:stCondLst>
                                  <p:childTnLst>
                                    <p:set>
                                      <p:cBhvr>
                                        <p:cTn id="87" dur="1" fill="hold">
                                          <p:stCondLst>
                                            <p:cond delay="0"/>
                                          </p:stCondLst>
                                        </p:cTn>
                                        <p:tgtEl>
                                          <p:spTgt spid="194">
                                            <p:txEl>
                                              <p:pRg st="0" end="0"/>
                                            </p:txEl>
                                          </p:spTgt>
                                        </p:tgtEl>
                                        <p:attrNameLst>
                                          <p:attrName>style.visibility</p:attrName>
                                        </p:attrNameLst>
                                      </p:cBhvr>
                                      <p:to>
                                        <p:strVal val="visible"/>
                                      </p:to>
                                    </p:set>
                                    <p:animEffect filter="box(in)" transition="in">
                                      <p:cBhvr additive="repl">
                                        <p:cTn id="88" dur="500"/>
                                        <p:tgtEl>
                                          <p:spTgt spid="194">
                                            <p:txEl>
                                              <p:pRg st="0" end="0"/>
                                            </p:txEl>
                                          </p:spTgt>
                                        </p:tgtEl>
                                      </p:cBhvr>
                                    </p:animEffect>
                                  </p:childTnLst>
                                </p:cTn>
                              </p:par>
                            </p:childTnLst>
                          </p:cTn>
                        </p:par>
                      </p:childTnLst>
                    </p:cTn>
                  </p:par>
                  <p:par>
                    <p:cTn id="89" fill="hold">
                      <p:stCondLst>
                        <p:cond delay="indefinite"/>
                      </p:stCondLst>
                      <p:childTnLst>
                        <p:par>
                          <p:cTn id="90" fill="hold">
                            <p:stCondLst>
                              <p:cond delay="0"/>
                            </p:stCondLst>
                            <p:childTnLst>
                              <p:par>
                                <p:cTn id="91" nodeType="clickEffect" fill="hold" presetClass="entr" presetID="4" presetSubtype="16">
                                  <p:stCondLst>
                                    <p:cond delay="0"/>
                                  </p:stCondLst>
                                  <p:childTnLst>
                                    <p:set>
                                      <p:cBhvr>
                                        <p:cTn id="92" dur="1" fill="hold">
                                          <p:stCondLst>
                                            <p:cond delay="0"/>
                                          </p:stCondLst>
                                        </p:cTn>
                                        <p:tgtEl>
                                          <p:spTgt spid="194">
                                            <p:txEl>
                                              <p:pRg st="2" end="2"/>
                                            </p:txEl>
                                          </p:spTgt>
                                        </p:tgtEl>
                                        <p:attrNameLst>
                                          <p:attrName>style.visibility</p:attrName>
                                        </p:attrNameLst>
                                      </p:cBhvr>
                                      <p:to>
                                        <p:strVal val="visible"/>
                                      </p:to>
                                    </p:set>
                                    <p:animEffect filter="box(in)" transition="in">
                                      <p:cBhvr additive="repl">
                                        <p:cTn id="93" dur="500"/>
                                        <p:tgtEl>
                                          <p:spTgt spid="194">
                                            <p:txEl>
                                              <p:pRg st="2" end="2"/>
                                            </p:txEl>
                                          </p:spTgt>
                                        </p:tgtEl>
                                      </p:cBhvr>
                                    </p:animEffect>
                                  </p:childTnLst>
                                </p:cTn>
                              </p:par>
                            </p:childTnLst>
                          </p:cTn>
                        </p:par>
                      </p:childTnLst>
                    </p:cTn>
                  </p:par>
                  <p:par>
                    <p:cTn id="94" fill="hold">
                      <p:stCondLst>
                        <p:cond delay="indefinite"/>
                      </p:stCondLst>
                      <p:childTnLst>
                        <p:par>
                          <p:cTn id="95" fill="hold">
                            <p:stCondLst>
                              <p:cond delay="0"/>
                            </p:stCondLst>
                            <p:childTnLst>
                              <p:par>
                                <p:cTn id="96" nodeType="clickEffect" fill="hold" presetClass="entr" presetID="4" presetSubtype="16">
                                  <p:stCondLst>
                                    <p:cond delay="0"/>
                                  </p:stCondLst>
                                  <p:childTnLst>
                                    <p:set>
                                      <p:cBhvr>
                                        <p:cTn id="97" dur="1" fill="hold">
                                          <p:stCondLst>
                                            <p:cond delay="0"/>
                                          </p:stCondLst>
                                        </p:cTn>
                                        <p:tgtEl>
                                          <p:spTgt spid="194">
                                            <p:txEl>
                                              <p:pRg st="4" end="4"/>
                                            </p:txEl>
                                          </p:spTgt>
                                        </p:tgtEl>
                                        <p:attrNameLst>
                                          <p:attrName>style.visibility</p:attrName>
                                        </p:attrNameLst>
                                      </p:cBhvr>
                                      <p:to>
                                        <p:strVal val="visible"/>
                                      </p:to>
                                    </p:set>
                                    <p:animEffect filter="box(in)" transition="in">
                                      <p:cBhvr additive="repl">
                                        <p:cTn id="98" dur="500"/>
                                        <p:tgtEl>
                                          <p:spTgt spid="194">
                                            <p:txEl>
                                              <p:pRg st="4" end="4"/>
                                            </p:txEl>
                                          </p:spTgt>
                                        </p:tgtEl>
                                      </p:cBhvr>
                                    </p:animEffect>
                                  </p:childTnLst>
                                </p:cTn>
                              </p:par>
                            </p:childTnLst>
                          </p:cTn>
                        </p:par>
                      </p:childTnLst>
                    </p:cTn>
                  </p:par>
                  <p:par>
                    <p:cTn id="99" fill="hold">
                      <p:stCondLst>
                        <p:cond delay="indefinite"/>
                      </p:stCondLst>
                      <p:childTnLst>
                        <p:par>
                          <p:cTn id="100" fill="hold">
                            <p:stCondLst>
                              <p:cond delay="0"/>
                            </p:stCondLst>
                            <p:childTnLst>
                              <p:par>
                                <p:cTn id="101" nodeType="clickEffect" fill="hold" presetClass="entr" presetID="4" presetSubtype="16">
                                  <p:stCondLst>
                                    <p:cond delay="0"/>
                                  </p:stCondLst>
                                  <p:childTnLst>
                                    <p:set>
                                      <p:cBhvr>
                                        <p:cTn id="102" dur="1" fill="hold">
                                          <p:stCondLst>
                                            <p:cond delay="0"/>
                                          </p:stCondLst>
                                        </p:cTn>
                                        <p:tgtEl>
                                          <p:spTgt spid="194">
                                            <p:txEl>
                                              <p:pRg st="6" end="6"/>
                                            </p:txEl>
                                          </p:spTgt>
                                        </p:tgtEl>
                                        <p:attrNameLst>
                                          <p:attrName>style.visibility</p:attrName>
                                        </p:attrNameLst>
                                      </p:cBhvr>
                                      <p:to>
                                        <p:strVal val="visible"/>
                                      </p:to>
                                    </p:set>
                                    <p:animEffect filter="box(in)" transition="in">
                                      <p:cBhvr additive="repl">
                                        <p:cTn id="103" dur="500"/>
                                        <p:tgtEl>
                                          <p:spTgt spid="194">
                                            <p:txEl>
                                              <p:pRg st="6" end="6"/>
                                            </p:txEl>
                                          </p:spTgt>
                                        </p:tgtEl>
                                      </p:cBhvr>
                                    </p:animEffect>
                                  </p:childTnLst>
                                </p:cTn>
                              </p:par>
                            </p:childTnLst>
                          </p:cTn>
                        </p:par>
                      </p:childTnLst>
                    </p:cTn>
                  </p:par>
                  <p:par>
                    <p:cTn id="104" fill="hold">
                      <p:stCondLst>
                        <p:cond delay="indefinite"/>
                      </p:stCondLst>
                      <p:childTnLst>
                        <p:par>
                          <p:cTn id="105" fill="hold">
                            <p:stCondLst>
                              <p:cond delay="0"/>
                            </p:stCondLst>
                            <p:childTnLst>
                              <p:par>
                                <p:cTn id="106" nodeType="clickEffect" fill="hold" presetClass="entr" presetID="4" presetSubtype="16">
                                  <p:stCondLst>
                                    <p:cond delay="0"/>
                                  </p:stCondLst>
                                  <p:childTnLst>
                                    <p:set>
                                      <p:cBhvr>
                                        <p:cTn id="107" dur="1" fill="hold">
                                          <p:stCondLst>
                                            <p:cond delay="0"/>
                                          </p:stCondLst>
                                        </p:cTn>
                                        <p:tgtEl>
                                          <p:spTgt spid="187">
                                            <p:txEl>
                                              <p:pRg st="1" end="1"/>
                                            </p:txEl>
                                          </p:spTgt>
                                        </p:tgtEl>
                                        <p:attrNameLst>
                                          <p:attrName>style.visibility</p:attrName>
                                        </p:attrNameLst>
                                      </p:cBhvr>
                                      <p:to>
                                        <p:strVal val="visible"/>
                                      </p:to>
                                    </p:set>
                                    <p:animEffect filter="box(in)" transition="in">
                                      <p:cBhvr additive="repl">
                                        <p:cTn id="108" dur="500"/>
                                        <p:tgtEl>
                                          <p:spTgt spid="187">
                                            <p:txEl>
                                              <p:pRg st="1" end="1"/>
                                            </p:txEl>
                                          </p:spTgt>
                                        </p:tgtEl>
                                      </p:cBhvr>
                                    </p:animEffect>
                                  </p:childTnLst>
                                </p:cTn>
                              </p:par>
                            </p:childTnLst>
                          </p:cTn>
                        </p:par>
                      </p:childTnLst>
                    </p:cTn>
                  </p:par>
                  <p:par>
                    <p:cTn id="109" fill="hold">
                      <p:stCondLst>
                        <p:cond delay="indefinite"/>
                      </p:stCondLst>
                      <p:childTnLst>
                        <p:par>
                          <p:cTn id="110" fill="hold">
                            <p:stCondLst>
                              <p:cond delay="0"/>
                            </p:stCondLst>
                            <p:childTnLst>
                              <p:par>
                                <p:cTn id="111" nodeType="clickEffect" fill="hold" presetClass="exit" presetID="4" presetSubtype="16">
                                  <p:stCondLst>
                                    <p:cond delay="0"/>
                                  </p:stCondLst>
                                  <p:childTnLst>
                                    <p:animEffect filter="box(in)" transition="out">
                                      <p:cBhvr additive="repl">
                                        <p:cTn id="112" dur="500"/>
                                        <p:tgtEl>
                                          <p:spTgt spid="195"/>
                                        </p:tgtEl>
                                      </p:cBhvr>
                                    </p:animEffect>
                                    <p:set>
                                      <p:cBhvr>
                                        <p:cTn id="113" dur="1" fill="hold">
                                          <p:stCondLst>
                                            <p:cond delay="499"/>
                                          </p:stCondLst>
                                        </p:cTn>
                                        <p:tgtEl>
                                          <p:spTgt spid="195"/>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nodeType="clickEffect" fill="hold" presetClass="exit" presetID="4" presetSubtype="16">
                                  <p:stCondLst>
                                    <p:cond delay="0"/>
                                  </p:stCondLst>
                                  <p:childTnLst>
                                    <p:animEffect filter="box(in)" transition="out">
                                      <p:cBhvr additive="repl">
                                        <p:cTn id="117" dur="500"/>
                                        <p:tgtEl>
                                          <p:spTgt spid="196"/>
                                        </p:tgtEl>
                                      </p:cBhvr>
                                    </p:animEffect>
                                    <p:set>
                                      <p:cBhvr>
                                        <p:cTn id="118" dur="1" fill="hold">
                                          <p:stCondLst>
                                            <p:cond delay="499"/>
                                          </p:stCondLst>
                                        </p:cTn>
                                        <p:tgtEl>
                                          <p:spTgt spid="196"/>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nodeType="clickEffect" fill="hold" presetClass="exit" presetID="4" presetSubtype="16">
                                  <p:stCondLst>
                                    <p:cond delay="0"/>
                                  </p:stCondLst>
                                  <p:childTnLst>
                                    <p:animEffect filter="box(in)" transition="out">
                                      <p:cBhvr additive="repl">
                                        <p:cTn id="122" dur="500"/>
                                        <p:tgtEl>
                                          <p:spTgt spid="197"/>
                                        </p:tgtEl>
                                      </p:cBhvr>
                                    </p:animEffect>
                                    <p:set>
                                      <p:cBhvr>
                                        <p:cTn id="123" dur="1" fill="hold">
                                          <p:stCondLst>
                                            <p:cond delay="499"/>
                                          </p:stCondLst>
                                        </p:cTn>
                                        <p:tgtEl>
                                          <p:spTgt spid="197"/>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nodeType="clickEffect" fill="hold" presetClass="exit" presetID="4" presetSubtype="16">
                                  <p:stCondLst>
                                    <p:cond delay="0"/>
                                  </p:stCondLst>
                                  <p:childTnLst>
                                    <p:animEffect filter="box(in)" transition="out">
                                      <p:cBhvr additive="repl">
                                        <p:cTn id="127" dur="500"/>
                                        <p:tgtEl>
                                          <p:spTgt spid="198"/>
                                        </p:tgtEl>
                                      </p:cBhvr>
                                    </p:animEffect>
                                    <p:set>
                                      <p:cBhvr>
                                        <p:cTn id="128" dur="1" fill="hold">
                                          <p:stCondLst>
                                            <p:cond delay="499"/>
                                          </p:stCondLst>
                                        </p:cTn>
                                        <p:tgtEl>
                                          <p:spTgt spid="198"/>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nodeType="clickEffect" fill="hold" presetClass="entr" presetID="4" presetSubtype="16">
                                  <p:stCondLst>
                                    <p:cond delay="0"/>
                                  </p:stCondLst>
                                  <p:childTnLst>
                                    <p:set>
                                      <p:cBhvr>
                                        <p:cTn id="132" dur="1" fill="hold">
                                          <p:stCondLst>
                                            <p:cond delay="0"/>
                                          </p:stCondLst>
                                        </p:cTn>
                                        <p:tgtEl>
                                          <p:spTgt spid="187">
                                            <p:txEl>
                                              <p:pRg st="2" end="2"/>
                                            </p:txEl>
                                          </p:spTgt>
                                        </p:tgtEl>
                                        <p:attrNameLst>
                                          <p:attrName>style.visibility</p:attrName>
                                        </p:attrNameLst>
                                      </p:cBhvr>
                                      <p:to>
                                        <p:strVal val="visible"/>
                                      </p:to>
                                    </p:set>
                                    <p:animEffect filter="box(in)" transition="in">
                                      <p:cBhvr additive="repl">
                                        <p:cTn id="133" dur="500"/>
                                        <p:tgtEl>
                                          <p:spTgt spid="187">
                                            <p:txEl>
                                              <p:pRg st="2" end="2"/>
                                            </p:txEl>
                                          </p:spTgt>
                                        </p:tgtEl>
                                      </p:cBhvr>
                                    </p:animEffect>
                                  </p:childTnLst>
                                </p:cTn>
                              </p:par>
                            </p:childTnLst>
                          </p:cTn>
                        </p:par>
                      </p:childTnLst>
                    </p:cTn>
                  </p:par>
                  <p:par>
                    <p:cTn id="134" fill="hold">
                      <p:stCondLst>
                        <p:cond delay="indefinite"/>
                      </p:stCondLst>
                      <p:childTnLst>
                        <p:par>
                          <p:cTn id="135" fill="hold">
                            <p:stCondLst>
                              <p:cond delay="0"/>
                            </p:stCondLst>
                            <p:childTnLst>
                              <p:par>
                                <p:cTn id="136" nodeType="clickEffect" fill="hold" presetClass="entr" presetID="9">
                                  <p:stCondLst>
                                    <p:cond delay="0"/>
                                  </p:stCondLst>
                                  <p:childTnLst>
                                    <p:set>
                                      <p:cBhvr>
                                        <p:cTn id="137" dur="1" fill="hold">
                                          <p:stCondLst>
                                            <p:cond delay="0"/>
                                          </p:stCondLst>
                                        </p:cTn>
                                        <p:tgtEl>
                                          <p:spTgt spid="187">
                                            <p:txEl>
                                              <p:pRg st="3" end="3"/>
                                            </p:txEl>
                                          </p:spTgt>
                                        </p:tgtEl>
                                        <p:attrNameLst>
                                          <p:attrName>style.visibility</p:attrName>
                                        </p:attrNameLst>
                                      </p:cBhvr>
                                      <p:to>
                                        <p:strVal val="visible"/>
                                      </p:to>
                                    </p:set>
                                    <p:animEffect filter="dissolve" transition="in">
                                      <p:cBhvr additive="repl">
                                        <p:cTn id="138" dur="500"/>
                                        <p:tgtEl>
                                          <p:spTgt spid="187">
                                            <p:txEl>
                                              <p:pRg st="3" end="3"/>
                                            </p:txEl>
                                          </p:spTgt>
                                        </p:tgtEl>
                                      </p:cBhvr>
                                    </p:animEffect>
                                  </p:childTnLst>
                                </p:cTn>
                              </p:par>
                            </p:childTnLst>
                          </p:cTn>
                        </p:par>
                      </p:childTnLst>
                    </p:cTn>
                  </p:par>
                  <p:par>
                    <p:cTn id="139" fill="hold">
                      <p:stCondLst>
                        <p:cond delay="indefinite"/>
                      </p:stCondLst>
                      <p:childTnLst>
                        <p:par>
                          <p:cTn id="140" fill="hold">
                            <p:stCondLst>
                              <p:cond delay="0"/>
                            </p:stCondLst>
                            <p:childTnLst>
                              <p:par>
                                <p:cTn id="141" nodeType="clickEffect" fill="hold" presetClass="entr" presetID="4" presetSubtype="16">
                                  <p:stCondLst>
                                    <p:cond delay="0"/>
                                  </p:stCondLst>
                                  <p:childTnLst>
                                    <p:set>
                                      <p:cBhvr>
                                        <p:cTn id="142" dur="1" fill="hold">
                                          <p:stCondLst>
                                            <p:cond delay="0"/>
                                          </p:stCondLst>
                                        </p:cTn>
                                        <p:tgtEl>
                                          <p:spTgt spid="190">
                                            <p:txEl>
                                              <p:pRg st="0" end="0"/>
                                            </p:txEl>
                                          </p:spTgt>
                                        </p:tgtEl>
                                        <p:attrNameLst>
                                          <p:attrName>style.visibility</p:attrName>
                                        </p:attrNameLst>
                                      </p:cBhvr>
                                      <p:to>
                                        <p:strVal val="visible"/>
                                      </p:to>
                                    </p:set>
                                    <p:animEffect filter="box(in)" transition="in">
                                      <p:cBhvr additive="repl">
                                        <p:cTn id="143" dur="500"/>
                                        <p:tgtEl>
                                          <p:spTgt spid="190">
                                            <p:txEl>
                                              <p:pRg st="0" end="0"/>
                                            </p:txEl>
                                          </p:spTgt>
                                        </p:tgtEl>
                                      </p:cBhvr>
                                    </p:animEffect>
                                  </p:childTnLst>
                                </p:cTn>
                              </p:par>
                            </p:childTnLst>
                          </p:cTn>
                        </p:par>
                      </p:childTnLst>
                    </p:cTn>
                  </p:par>
                  <p:par>
                    <p:cTn id="144" fill="hold">
                      <p:stCondLst>
                        <p:cond delay="indefinite"/>
                      </p:stCondLst>
                      <p:childTnLst>
                        <p:par>
                          <p:cTn id="145" fill="hold">
                            <p:stCondLst>
                              <p:cond delay="0"/>
                            </p:stCondLst>
                            <p:childTnLst>
                              <p:par>
                                <p:cTn id="146" nodeType="clickEffect" fill="hold" presetClass="entr" presetID="4" presetSubtype="16">
                                  <p:stCondLst>
                                    <p:cond delay="0"/>
                                  </p:stCondLst>
                                  <p:childTnLst>
                                    <p:set>
                                      <p:cBhvr>
                                        <p:cTn id="147" dur="1" fill="hold">
                                          <p:stCondLst>
                                            <p:cond delay="0"/>
                                          </p:stCondLst>
                                        </p:cTn>
                                        <p:tgtEl>
                                          <p:spTgt spid="191">
                                            <p:txEl>
                                              <p:pRg st="0" end="0"/>
                                            </p:txEl>
                                          </p:spTgt>
                                        </p:tgtEl>
                                        <p:attrNameLst>
                                          <p:attrName>style.visibility</p:attrName>
                                        </p:attrNameLst>
                                      </p:cBhvr>
                                      <p:to>
                                        <p:strVal val="visible"/>
                                      </p:to>
                                    </p:set>
                                    <p:animEffect filter="box(in)" transition="in">
                                      <p:cBhvr additive="repl">
                                        <p:cTn id="148" dur="500"/>
                                        <p:tgtEl>
                                          <p:spTgt spid="191">
                                            <p:txEl>
                                              <p:pRg st="0" end="0"/>
                                            </p:txEl>
                                          </p:spTgt>
                                        </p:tgtEl>
                                      </p:cBhvr>
                                    </p:animEffect>
                                  </p:childTnLst>
                                </p:cTn>
                              </p:par>
                            </p:childTnLst>
                          </p:cTn>
                        </p:par>
                      </p:childTnLst>
                    </p:cTn>
                  </p:par>
                  <p:par>
                    <p:cTn id="149" fill="hold">
                      <p:stCondLst>
                        <p:cond delay="indefinite"/>
                      </p:stCondLst>
                      <p:childTnLst>
                        <p:par>
                          <p:cTn id="150" fill="hold">
                            <p:stCondLst>
                              <p:cond delay="0"/>
                            </p:stCondLst>
                            <p:childTnLst>
                              <p:par>
                                <p:cTn id="151" nodeType="clickEffect" fill="hold" presetClass="entr" presetID="4" presetSubtype="16">
                                  <p:stCondLst>
                                    <p:cond delay="0"/>
                                  </p:stCondLst>
                                  <p:childTnLst>
                                    <p:set>
                                      <p:cBhvr>
                                        <p:cTn id="152" dur="1" fill="hold">
                                          <p:stCondLst>
                                            <p:cond delay="0"/>
                                          </p:stCondLst>
                                        </p:cTn>
                                        <p:tgtEl>
                                          <p:spTgt spid="188"/>
                                        </p:tgtEl>
                                        <p:attrNameLst>
                                          <p:attrName>style.visibility</p:attrName>
                                        </p:attrNameLst>
                                      </p:cBhvr>
                                      <p:to>
                                        <p:strVal val="visible"/>
                                      </p:to>
                                    </p:set>
                                    <p:animEffect filter="box(in)" transition="in">
                                      <p:cBhvr additive="repl">
                                        <p:cTn id="153" dur="500"/>
                                        <p:tgtEl>
                                          <p:spTgt spid="188"/>
                                        </p:tgtEl>
                                      </p:cBhvr>
                                    </p:animEffect>
                                  </p:childTnLst>
                                </p:cTn>
                              </p:par>
                            </p:childTnLst>
                          </p:cTn>
                        </p:par>
                      </p:childTnLst>
                    </p:cTn>
                  </p:par>
                  <p:par>
                    <p:cTn id="154" fill="hold">
                      <p:stCondLst>
                        <p:cond delay="indefinite"/>
                      </p:stCondLst>
                      <p:childTnLst>
                        <p:par>
                          <p:cTn id="155" fill="hold">
                            <p:stCondLst>
                              <p:cond delay="0"/>
                            </p:stCondLst>
                            <p:childTnLst>
                              <p:par>
                                <p:cTn id="156" nodeType="clickEffect" fill="hold" presetClass="entr" presetID="4" presetSubtype="16">
                                  <p:stCondLst>
                                    <p:cond delay="0"/>
                                  </p:stCondLst>
                                  <p:childTnLst>
                                    <p:set>
                                      <p:cBhvr>
                                        <p:cTn id="157" dur="1" fill="hold">
                                          <p:stCondLst>
                                            <p:cond delay="0"/>
                                          </p:stCondLst>
                                        </p:cTn>
                                        <p:tgtEl>
                                          <p:spTgt spid="187">
                                            <p:txEl>
                                              <p:pRg st="7" end="7"/>
                                            </p:txEl>
                                          </p:spTgt>
                                        </p:tgtEl>
                                        <p:attrNameLst>
                                          <p:attrName>style.visibility</p:attrName>
                                        </p:attrNameLst>
                                      </p:cBhvr>
                                      <p:to>
                                        <p:strVal val="visible"/>
                                      </p:to>
                                    </p:set>
                                    <p:animEffect filter="box(in)" transition="in">
                                      <p:cBhvr additive="repl">
                                        <p:cTn id="158" dur="500"/>
                                        <p:tgtEl>
                                          <p:spTgt spid="187">
                                            <p:txEl>
                                              <p:pRg st="7" end="7"/>
                                            </p:txEl>
                                          </p:spTgt>
                                        </p:tgtEl>
                                      </p:cBhvr>
                                    </p:animEffect>
                                  </p:childTnLst>
                                </p:cTn>
                              </p:par>
                            </p:childTnLst>
                          </p:cTn>
                        </p:par>
                      </p:childTnLst>
                    </p:cTn>
                  </p:par>
                  <p:par>
                    <p:cTn id="159" fill="hold">
                      <p:stCondLst>
                        <p:cond delay="indefinite"/>
                      </p:stCondLst>
                      <p:childTnLst>
                        <p:par>
                          <p:cTn id="160" fill="hold">
                            <p:stCondLst>
                              <p:cond delay="0"/>
                            </p:stCondLst>
                            <p:childTnLst>
                              <p:par>
                                <p:cTn id="161" nodeType="clickEffect" fill="hold" presetClass="entr" presetID="9">
                                  <p:stCondLst>
                                    <p:cond delay="0"/>
                                  </p:stCondLst>
                                  <p:childTnLst>
                                    <p:set>
                                      <p:cBhvr>
                                        <p:cTn id="162" dur="1" fill="hold">
                                          <p:stCondLst>
                                            <p:cond delay="0"/>
                                          </p:stCondLst>
                                        </p:cTn>
                                        <p:tgtEl>
                                          <p:spTgt spid="187">
                                            <p:txEl>
                                              <p:pRg st="9" end="9"/>
                                            </p:txEl>
                                          </p:spTgt>
                                        </p:tgtEl>
                                        <p:attrNameLst>
                                          <p:attrName>style.visibility</p:attrName>
                                        </p:attrNameLst>
                                      </p:cBhvr>
                                      <p:to>
                                        <p:strVal val="visible"/>
                                      </p:to>
                                    </p:set>
                                    <p:animEffect filter="dissolve" transition="in">
                                      <p:cBhvr additive="repl">
                                        <p:cTn id="163" dur="500"/>
                                        <p:tgtEl>
                                          <p:spTgt spid="187">
                                            <p:txEl>
                                              <p:pRg st="9" end="9"/>
                                            </p:txEl>
                                          </p:spTgt>
                                        </p:tgtEl>
                                      </p:cBhvr>
                                    </p:animEffect>
                                  </p:childTnLst>
                                </p:cTn>
                              </p:par>
                            </p:childTnLst>
                          </p:cTn>
                        </p:par>
                      </p:childTnLst>
                    </p:cTn>
                  </p:par>
                  <p:par>
                    <p:cTn id="164" fill="hold">
                      <p:stCondLst>
                        <p:cond delay="indefinite"/>
                      </p:stCondLst>
                      <p:childTnLst>
                        <p:par>
                          <p:cTn id="165" fill="hold">
                            <p:stCondLst>
                              <p:cond delay="0"/>
                            </p:stCondLst>
                            <p:childTnLst>
                              <p:par>
                                <p:cTn id="166" nodeType="clickEffect" fill="hold" presetClass="entr" presetID="4" presetSubtype="16">
                                  <p:stCondLst>
                                    <p:cond delay="0"/>
                                  </p:stCondLst>
                                  <p:childTnLst>
                                    <p:set>
                                      <p:cBhvr>
                                        <p:cTn id="167" dur="1" fill="hold">
                                          <p:stCondLst>
                                            <p:cond delay="0"/>
                                          </p:stCondLst>
                                        </p:cTn>
                                        <p:tgtEl>
                                          <p:spTgt spid="192"/>
                                        </p:tgtEl>
                                        <p:attrNameLst>
                                          <p:attrName>style.visibility</p:attrName>
                                        </p:attrNameLst>
                                      </p:cBhvr>
                                      <p:to>
                                        <p:strVal val="visible"/>
                                      </p:to>
                                    </p:set>
                                    <p:animEffect filter="box(in)" transition="in">
                                      <p:cBhvr additive="repl">
                                        <p:cTn id="168" dur="500"/>
                                        <p:tgtEl>
                                          <p:spTgt spid="192"/>
                                        </p:tgtEl>
                                      </p:cBhvr>
                                    </p:animEffect>
                                  </p:childTnLst>
                                </p:cTn>
                              </p:par>
                            </p:childTnLst>
                          </p:cTn>
                        </p:par>
                      </p:childTnLst>
                    </p:cTn>
                  </p:par>
                  <p:par>
                    <p:cTn id="169" fill="hold">
                      <p:stCondLst>
                        <p:cond delay="indefinite"/>
                      </p:stCondLst>
                      <p:childTnLst>
                        <p:par>
                          <p:cTn id="170" fill="hold">
                            <p:stCondLst>
                              <p:cond delay="0"/>
                            </p:stCondLst>
                            <p:childTnLst>
                              <p:par>
                                <p:cTn id="171" nodeType="clickEffect" fill="hold" presetClass="entr" presetID="4" presetSubtype="16">
                                  <p:stCondLst>
                                    <p:cond delay="0"/>
                                  </p:stCondLst>
                                  <p:childTnLst>
                                    <p:set>
                                      <p:cBhvr>
                                        <p:cTn id="172" dur="1" fill="hold">
                                          <p:stCondLst>
                                            <p:cond delay="0"/>
                                          </p:stCondLst>
                                        </p:cTn>
                                        <p:tgtEl>
                                          <p:spTgt spid="193"/>
                                        </p:tgtEl>
                                        <p:attrNameLst>
                                          <p:attrName>style.visibility</p:attrName>
                                        </p:attrNameLst>
                                      </p:cBhvr>
                                      <p:to>
                                        <p:strVal val="visible"/>
                                      </p:to>
                                    </p:set>
                                    <p:animEffect filter="box(in)" transition="in">
                                      <p:cBhvr additive="repl">
                                        <p:cTn id="173" dur="500"/>
                                        <p:tgtEl>
                                          <p:spTgt spid="193"/>
                                        </p:tgtEl>
                                      </p:cBhvr>
                                    </p:animEffect>
                                  </p:childTnLst>
                                </p:cTn>
                              </p:par>
                            </p:childTnLst>
                          </p:cTn>
                        </p:par>
                      </p:childTnLst>
                    </p:cTn>
                  </p:par>
                  <p:par>
                    <p:cTn id="174" fill="hold">
                      <p:stCondLst>
                        <p:cond delay="indefinite"/>
                      </p:stCondLst>
                      <p:childTnLst>
                        <p:par>
                          <p:cTn id="175" fill="hold">
                            <p:stCondLst>
                              <p:cond delay="0"/>
                            </p:stCondLst>
                            <p:childTnLst>
                              <p:par>
                                <p:cTn id="176" nodeType="clickEffect" fill="hold" presetClass="entr" presetID="4" presetSubtype="16">
                                  <p:stCondLst>
                                    <p:cond delay="0"/>
                                  </p:stCondLst>
                                  <p:childTnLst>
                                    <p:set>
                                      <p:cBhvr>
                                        <p:cTn id="177" dur="1" fill="hold">
                                          <p:stCondLst>
                                            <p:cond delay="0"/>
                                          </p:stCondLst>
                                        </p:cTn>
                                        <p:tgtEl>
                                          <p:spTgt spid="189"/>
                                        </p:tgtEl>
                                        <p:attrNameLst>
                                          <p:attrName>style.visibility</p:attrName>
                                        </p:attrNameLst>
                                      </p:cBhvr>
                                      <p:to>
                                        <p:strVal val="visible"/>
                                      </p:to>
                                    </p:set>
                                    <p:animEffect filter="box(in)" transition="in">
                                      <p:cBhvr additive="repl">
                                        <p:cTn id="178" dur="500"/>
                                        <p:tgtEl>
                                          <p:spTgt spid="18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TextShape 1"/>
          <p:cNvSpPr txBox="1"/>
          <p:nvPr/>
        </p:nvSpPr>
        <p:spPr>
          <a:xfrm>
            <a:off x="457200" y="764640"/>
            <a:ext cx="8229240" cy="863640"/>
          </a:xfrm>
          <a:prstGeom prst="rect">
            <a:avLst/>
          </a:prstGeom>
          <a:noFill/>
          <a:ln w="9360">
            <a:noFill/>
          </a:ln>
        </p:spPr>
        <p:txBody>
          <a:bodyPr anchor="ctr">
            <a:noAutofit/>
          </a:bodyPr>
          <a:p>
            <a:pPr algn="ctr">
              <a:lnSpc>
                <a:spcPct val="100000"/>
              </a:lnSpc>
            </a:pPr>
            <a:r>
              <a:rPr b="0" lang="es-ES" sz="3200" spc="-1" strike="noStrike">
                <a:solidFill>
                  <a:srgbClr val="800000"/>
                </a:solidFill>
                <a:latin typeface="Arial"/>
              </a:rPr>
              <a:t>Poslušajmo tekst u kojem ima puno posvojnih pridjeva!</a:t>
            </a:r>
            <a:endParaRPr b="0" lang="es-ES" sz="3200" spc="-1" strike="noStrike">
              <a:solidFill>
                <a:srgbClr val="000000"/>
              </a:solidFill>
              <a:latin typeface="Arial"/>
            </a:endParaRPr>
          </a:p>
        </p:txBody>
      </p:sp>
      <p:sp>
        <p:nvSpPr>
          <p:cNvPr id="200" name="TextShape 2"/>
          <p:cNvSpPr txBox="1"/>
          <p:nvPr/>
        </p:nvSpPr>
        <p:spPr>
          <a:xfrm>
            <a:off x="611640" y="1845000"/>
            <a:ext cx="7786800" cy="4525560"/>
          </a:xfrm>
          <a:prstGeom prst="rect">
            <a:avLst/>
          </a:prstGeom>
          <a:noFill/>
          <a:ln w="9360">
            <a:noFill/>
          </a:ln>
        </p:spPr>
        <p:txBody>
          <a:bodyPr>
            <a:noAutofit/>
          </a:bodyPr>
          <a:p>
            <a:pPr marL="343080" indent="-342720">
              <a:lnSpc>
                <a:spcPct val="150000"/>
              </a:lnSpc>
              <a:spcBef>
                <a:spcPts val="320"/>
              </a:spcBef>
            </a:pPr>
            <a:r>
              <a:rPr b="0" lang="es-ES" sz="1600" spc="-1" strike="noStrike">
                <a:solidFill>
                  <a:srgbClr val="000000"/>
                </a:solidFill>
                <a:latin typeface="Arial"/>
              </a:rPr>
              <a:t>           </a:t>
            </a:r>
            <a:r>
              <a:rPr b="0" lang="es-ES" sz="1600" spc="-1" strike="noStrike">
                <a:solidFill>
                  <a:srgbClr val="000000"/>
                </a:solidFill>
                <a:latin typeface="Arial"/>
              </a:rPr>
              <a:t>- Koji suvenir ponijeti iz Hrvatske? - dugo je razmišljao Hrvoje prije puta rodbini u Ameriku.</a:t>
            </a:r>
            <a:endParaRPr b="0" lang="es-ES" sz="1600" spc="-1" strike="noStrike">
              <a:solidFill>
                <a:srgbClr val="000000"/>
              </a:solidFill>
              <a:latin typeface="Arial"/>
            </a:endParaRPr>
          </a:p>
          <a:p>
            <a:pPr marL="343080" indent="-342720">
              <a:lnSpc>
                <a:spcPct val="150000"/>
              </a:lnSpc>
              <a:spcBef>
                <a:spcPts val="320"/>
              </a:spcBef>
            </a:pPr>
            <a:r>
              <a:rPr b="0" lang="es-ES" sz="1600" spc="-1" strike="noStrike">
                <a:solidFill>
                  <a:srgbClr val="000000"/>
                </a:solidFill>
                <a:latin typeface="Arial"/>
              </a:rPr>
              <a:t>           </a:t>
            </a:r>
            <a:r>
              <a:rPr b="0" lang="es-ES" sz="1600" spc="-1" strike="noStrike">
                <a:solidFill>
                  <a:srgbClr val="000000"/>
                </a:solidFill>
                <a:latin typeface="Arial"/>
              </a:rPr>
              <a:t>On bi najradije ponio Penkalinu olovku ili nalivpero, izum zagrebačkoga inženjera koji je još 1906. godine patentirao tu vrstu pisaljke. Hrvojev otac, gospodin Franić, predlagao je prepoznatljivu hrvatsku kravatu koja je ime dobila po našim vojnicima još u 17. st. ili istarsku bokaletu za vino. Mami Luciji činilo se primjerenim ponijeti šareni  šestinski  kišobran ili možda pašku čipku od agavina konca. Prijedlog  djeda Marka i strica Ivana bili su stari kameni odljevi pulske Arene ili Baščanske ploče.</a:t>
            </a:r>
            <a:endParaRPr b="0" lang="es-ES" sz="1600" spc="-1" strike="noStrike">
              <a:solidFill>
                <a:srgbClr val="000000"/>
              </a:solidFill>
              <a:latin typeface="Arial"/>
            </a:endParaRPr>
          </a:p>
          <a:p>
            <a:pPr marL="343080" indent="-342720">
              <a:lnSpc>
                <a:spcPct val="150000"/>
              </a:lnSpc>
              <a:spcBef>
                <a:spcPts val="320"/>
              </a:spcBef>
            </a:pPr>
            <a:endParaRPr b="0" lang="es-ES" sz="1600" spc="-1" strike="noStrike">
              <a:solidFill>
                <a:srgbClr val="000000"/>
              </a:solidFill>
              <a:latin typeface="Arial"/>
            </a:endParaRPr>
          </a:p>
        </p:txBody>
      </p:sp>
      <p:sp>
        <p:nvSpPr>
          <p:cNvPr id="201" name="Line 3"/>
          <p:cNvSpPr/>
          <p:nvPr/>
        </p:nvSpPr>
        <p:spPr>
          <a:xfrm>
            <a:off x="3203640" y="2996640"/>
            <a:ext cx="936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02" name="Line 4"/>
          <p:cNvSpPr/>
          <p:nvPr/>
        </p:nvSpPr>
        <p:spPr>
          <a:xfrm>
            <a:off x="6444000" y="2996640"/>
            <a:ext cx="1296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03" name="Line 5"/>
          <p:cNvSpPr/>
          <p:nvPr/>
        </p:nvSpPr>
        <p:spPr>
          <a:xfrm>
            <a:off x="6516000" y="3356640"/>
            <a:ext cx="648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04" name="Line 6"/>
          <p:cNvSpPr/>
          <p:nvPr/>
        </p:nvSpPr>
        <p:spPr>
          <a:xfrm>
            <a:off x="5076000" y="3717000"/>
            <a:ext cx="792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05" name="Line 7"/>
          <p:cNvSpPr/>
          <p:nvPr/>
        </p:nvSpPr>
        <p:spPr>
          <a:xfrm>
            <a:off x="3491640" y="4437000"/>
            <a:ext cx="792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06" name="Line 8"/>
          <p:cNvSpPr/>
          <p:nvPr/>
        </p:nvSpPr>
        <p:spPr>
          <a:xfrm>
            <a:off x="6084000" y="4437000"/>
            <a:ext cx="576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07" name="Line 9"/>
          <p:cNvSpPr/>
          <p:nvPr/>
        </p:nvSpPr>
        <p:spPr>
          <a:xfrm>
            <a:off x="4067640" y="4077000"/>
            <a:ext cx="72036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08" name="Line 10"/>
          <p:cNvSpPr/>
          <p:nvPr/>
        </p:nvSpPr>
        <p:spPr>
          <a:xfrm>
            <a:off x="4788000" y="5589000"/>
            <a:ext cx="864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09" name="Line 11"/>
          <p:cNvSpPr/>
          <p:nvPr/>
        </p:nvSpPr>
        <p:spPr>
          <a:xfrm>
            <a:off x="7308000" y="4869000"/>
            <a:ext cx="57636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10" name="Line 12"/>
          <p:cNvSpPr/>
          <p:nvPr/>
        </p:nvSpPr>
        <p:spPr>
          <a:xfrm>
            <a:off x="1835640" y="5229000"/>
            <a:ext cx="936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11" name="Line 13"/>
          <p:cNvSpPr/>
          <p:nvPr/>
        </p:nvSpPr>
        <p:spPr>
          <a:xfrm>
            <a:off x="2195640" y="5949000"/>
            <a:ext cx="1008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12" name="Line 14"/>
          <p:cNvSpPr/>
          <p:nvPr/>
        </p:nvSpPr>
        <p:spPr>
          <a:xfrm>
            <a:off x="3851640" y="5949000"/>
            <a:ext cx="79236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13" name="Line 15"/>
          <p:cNvSpPr/>
          <p:nvPr/>
        </p:nvSpPr>
        <p:spPr>
          <a:xfrm>
            <a:off x="5364000" y="5949000"/>
            <a:ext cx="288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14" name="Line 16"/>
          <p:cNvSpPr/>
          <p:nvPr/>
        </p:nvSpPr>
        <p:spPr>
          <a:xfrm>
            <a:off x="7524000" y="4437000"/>
            <a:ext cx="64836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
        <p:nvSpPr>
          <p:cNvPr id="215" name="Line 17"/>
          <p:cNvSpPr/>
          <p:nvPr/>
        </p:nvSpPr>
        <p:spPr>
          <a:xfrm>
            <a:off x="6876000" y="5949000"/>
            <a:ext cx="864000" cy="0"/>
          </a:xfrm>
          <a:prstGeom prst="line">
            <a:avLst/>
          </a:prstGeom>
          <a:ln w="38160">
            <a:solidFill>
              <a:srgbClr val="800000"/>
            </a:solidFill>
            <a:roun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179" dur="indefinite" restart="never" nodeType="tmRoot">
          <p:childTnLst>
            <p:seq>
              <p:cTn id="180" dur="indefinite" nodeType="mainSeq">
                <p:childTnLst>
                  <p:par>
                    <p:cTn id="181" fill="hold">
                      <p:stCondLst>
                        <p:cond delay="indefinite"/>
                      </p:stCondLst>
                      <p:childTnLst>
                        <p:par>
                          <p:cTn id="182" fill="hold">
                            <p:stCondLst>
                              <p:cond delay="0"/>
                            </p:stCondLst>
                            <p:childTnLst>
                              <p:par>
                                <p:cTn id="183" nodeType="clickEffect" fill="hold" presetClass="entr" presetID="4" presetSubtype="16">
                                  <p:stCondLst>
                                    <p:cond delay="0"/>
                                  </p:stCondLst>
                                  <p:childTnLst>
                                    <p:set>
                                      <p:cBhvr>
                                        <p:cTn id="184" dur="1" fill="hold">
                                          <p:stCondLst>
                                            <p:cond delay="0"/>
                                          </p:stCondLst>
                                        </p:cTn>
                                        <p:tgtEl>
                                          <p:spTgt spid="199"/>
                                        </p:tgtEl>
                                        <p:attrNameLst>
                                          <p:attrName>style.visibility</p:attrName>
                                        </p:attrNameLst>
                                      </p:cBhvr>
                                      <p:to>
                                        <p:strVal val="visible"/>
                                      </p:to>
                                    </p:set>
                                    <p:animEffect filter="box(in)" transition="in">
                                      <p:cBhvr additive="repl">
                                        <p:cTn id="185" dur="500"/>
                                        <p:tgtEl>
                                          <p:spTgt spid="199"/>
                                        </p:tgtEl>
                                      </p:cBhvr>
                                    </p:animEffect>
                                  </p:childTnLst>
                                </p:cTn>
                              </p:par>
                            </p:childTnLst>
                          </p:cTn>
                        </p:par>
                      </p:childTnLst>
                    </p:cTn>
                  </p:par>
                  <p:par>
                    <p:cTn id="186" fill="hold">
                      <p:stCondLst>
                        <p:cond delay="indefinite"/>
                      </p:stCondLst>
                      <p:childTnLst>
                        <p:par>
                          <p:cTn id="187" fill="hold">
                            <p:stCondLst>
                              <p:cond delay="0"/>
                            </p:stCondLst>
                            <p:childTnLst>
                              <p:par>
                                <p:cTn id="188" nodeType="clickEffect" fill="hold" presetClass="entr" presetID="4" presetSubtype="16">
                                  <p:stCondLst>
                                    <p:cond delay="0"/>
                                  </p:stCondLst>
                                  <p:childTnLst>
                                    <p:set>
                                      <p:cBhvr>
                                        <p:cTn id="189" dur="1" fill="hold">
                                          <p:stCondLst>
                                            <p:cond delay="0"/>
                                          </p:stCondLst>
                                        </p:cTn>
                                        <p:tgtEl>
                                          <p:spTgt spid="200">
                                            <p:txEl>
                                              <p:pRg st="0" end="0"/>
                                            </p:txEl>
                                          </p:spTgt>
                                        </p:tgtEl>
                                        <p:attrNameLst>
                                          <p:attrName>style.visibility</p:attrName>
                                        </p:attrNameLst>
                                      </p:cBhvr>
                                      <p:to>
                                        <p:strVal val="visible"/>
                                      </p:to>
                                    </p:set>
                                    <p:animEffect filter="box(in)" transition="in">
                                      <p:cBhvr additive="repl">
                                        <p:cTn id="190" dur="500"/>
                                        <p:tgtEl>
                                          <p:spTgt spid="200">
                                            <p:txEl>
                                              <p:pRg st="0" end="0"/>
                                            </p:txEl>
                                          </p:spTgt>
                                        </p:tgtEl>
                                      </p:cBhvr>
                                    </p:animEffect>
                                  </p:childTnLst>
                                </p:cTn>
                              </p:par>
                            </p:childTnLst>
                          </p:cTn>
                        </p:par>
                      </p:childTnLst>
                    </p:cTn>
                  </p:par>
                  <p:par>
                    <p:cTn id="191" fill="hold">
                      <p:stCondLst>
                        <p:cond delay="indefinite"/>
                      </p:stCondLst>
                      <p:childTnLst>
                        <p:par>
                          <p:cTn id="192" fill="hold">
                            <p:stCondLst>
                              <p:cond delay="0"/>
                            </p:stCondLst>
                            <p:childTnLst>
                              <p:par>
                                <p:cTn id="193" nodeType="clickEffect" fill="hold" presetClass="entr" presetID="4" presetSubtype="16">
                                  <p:stCondLst>
                                    <p:cond delay="0"/>
                                  </p:stCondLst>
                                  <p:childTnLst>
                                    <p:set>
                                      <p:cBhvr>
                                        <p:cTn id="194" dur="1" fill="hold">
                                          <p:stCondLst>
                                            <p:cond delay="0"/>
                                          </p:stCondLst>
                                        </p:cTn>
                                        <p:tgtEl>
                                          <p:spTgt spid="200">
                                            <p:txEl>
                                              <p:pRg st="1" end="1"/>
                                            </p:txEl>
                                          </p:spTgt>
                                        </p:tgtEl>
                                        <p:attrNameLst>
                                          <p:attrName>style.visibility</p:attrName>
                                        </p:attrNameLst>
                                      </p:cBhvr>
                                      <p:to>
                                        <p:strVal val="visible"/>
                                      </p:to>
                                    </p:set>
                                    <p:animEffect filter="box(in)" transition="in">
                                      <p:cBhvr additive="repl">
                                        <p:cTn id="195" dur="500"/>
                                        <p:tgtEl>
                                          <p:spTgt spid="200">
                                            <p:txEl>
                                              <p:pRg st="1" end="1"/>
                                            </p:txEl>
                                          </p:spTgt>
                                        </p:tgtEl>
                                      </p:cBhvr>
                                    </p:animEffect>
                                  </p:childTnLst>
                                </p:cTn>
                              </p:par>
                            </p:childTnLst>
                          </p:cTn>
                        </p:par>
                      </p:childTnLst>
                    </p:cTn>
                  </p:par>
                  <p:par>
                    <p:cTn id="196" fill="hold">
                      <p:stCondLst>
                        <p:cond delay="indefinite"/>
                      </p:stCondLst>
                      <p:childTnLst>
                        <p:par>
                          <p:cTn id="197" fill="hold">
                            <p:stCondLst>
                              <p:cond delay="0"/>
                            </p:stCondLst>
                            <p:childTnLst>
                              <p:par>
                                <p:cTn id="198" nodeType="clickEffect" fill="hold" presetClass="entr" presetID="4" presetSubtype="16">
                                  <p:stCondLst>
                                    <p:cond delay="0"/>
                                  </p:stCondLst>
                                  <p:childTnLst>
                                    <p:set>
                                      <p:cBhvr>
                                        <p:cTn id="199" dur="1" fill="hold">
                                          <p:stCondLst>
                                            <p:cond delay="0"/>
                                          </p:stCondLst>
                                        </p:cTn>
                                        <p:tgtEl>
                                          <p:spTgt spid="200">
                                            <p:txEl>
                                              <p:pRg st="2" end="2"/>
                                            </p:txEl>
                                          </p:spTgt>
                                        </p:tgtEl>
                                        <p:attrNameLst>
                                          <p:attrName>style.visibility</p:attrName>
                                        </p:attrNameLst>
                                      </p:cBhvr>
                                      <p:to>
                                        <p:strVal val="visible"/>
                                      </p:to>
                                    </p:set>
                                    <p:animEffect filter="box(in)" transition="in">
                                      <p:cBhvr additive="repl">
                                        <p:cTn id="200" dur="500"/>
                                        <p:tgtEl>
                                          <p:spTgt spid="200">
                                            <p:txEl>
                                              <p:pRg st="2" end="2"/>
                                            </p:txEl>
                                          </p:spTgt>
                                        </p:tgtEl>
                                      </p:cBhvr>
                                    </p:animEffect>
                                  </p:childTnLst>
                                </p:cTn>
                              </p:par>
                            </p:childTnLst>
                          </p:cTn>
                        </p:par>
                      </p:childTnLst>
                    </p:cTn>
                  </p:par>
                  <p:par>
                    <p:cTn id="201" fill="hold">
                      <p:stCondLst>
                        <p:cond delay="indefinite"/>
                      </p:stCondLst>
                      <p:childTnLst>
                        <p:par>
                          <p:cTn id="202" fill="hold">
                            <p:stCondLst>
                              <p:cond delay="0"/>
                            </p:stCondLst>
                            <p:childTnLst>
                              <p:par>
                                <p:cTn id="203" nodeType="clickEffect" fill="hold" presetClass="entr" presetID="18" presetSubtype="6">
                                  <p:stCondLst>
                                    <p:cond delay="0"/>
                                  </p:stCondLst>
                                  <p:childTnLst>
                                    <p:set>
                                      <p:cBhvr>
                                        <p:cTn id="204" dur="1" fill="hold">
                                          <p:stCondLst>
                                            <p:cond delay="0"/>
                                          </p:stCondLst>
                                        </p:cTn>
                                        <p:tgtEl>
                                          <p:spTgt spid="201"/>
                                        </p:tgtEl>
                                        <p:attrNameLst>
                                          <p:attrName>style.visibility</p:attrName>
                                        </p:attrNameLst>
                                      </p:cBhvr>
                                      <p:to>
                                        <p:strVal val="visible"/>
                                      </p:to>
                                    </p:set>
                                    <p:animEffect filter="strips(downRight)" transition="in">
                                      <p:cBhvr additive="repl">
                                        <p:cTn id="205" dur="500"/>
                                        <p:tgtEl>
                                          <p:spTgt spid="201"/>
                                        </p:tgtEl>
                                      </p:cBhvr>
                                    </p:animEffect>
                                  </p:childTnLst>
                                </p:cTn>
                              </p:par>
                            </p:childTnLst>
                          </p:cTn>
                        </p:par>
                      </p:childTnLst>
                    </p:cTn>
                  </p:par>
                  <p:par>
                    <p:cTn id="206" fill="hold">
                      <p:stCondLst>
                        <p:cond delay="indefinite"/>
                      </p:stCondLst>
                      <p:childTnLst>
                        <p:par>
                          <p:cTn id="207" fill="hold">
                            <p:stCondLst>
                              <p:cond delay="0"/>
                            </p:stCondLst>
                            <p:childTnLst>
                              <p:par>
                                <p:cTn id="208" nodeType="clickEffect" fill="hold" presetClass="entr" presetID="18" presetSubtype="6">
                                  <p:stCondLst>
                                    <p:cond delay="0"/>
                                  </p:stCondLst>
                                  <p:childTnLst>
                                    <p:set>
                                      <p:cBhvr>
                                        <p:cTn id="209" dur="1" fill="hold">
                                          <p:stCondLst>
                                            <p:cond delay="0"/>
                                          </p:stCondLst>
                                        </p:cTn>
                                        <p:tgtEl>
                                          <p:spTgt spid="202"/>
                                        </p:tgtEl>
                                        <p:attrNameLst>
                                          <p:attrName>style.visibility</p:attrName>
                                        </p:attrNameLst>
                                      </p:cBhvr>
                                      <p:to>
                                        <p:strVal val="visible"/>
                                      </p:to>
                                    </p:set>
                                    <p:animEffect filter="strips(downRight)" transition="in">
                                      <p:cBhvr additive="repl">
                                        <p:cTn id="210" dur="500"/>
                                        <p:tgtEl>
                                          <p:spTgt spid="202"/>
                                        </p:tgtEl>
                                      </p:cBhvr>
                                    </p:animEffect>
                                  </p:childTnLst>
                                </p:cTn>
                              </p:par>
                            </p:childTnLst>
                          </p:cTn>
                        </p:par>
                      </p:childTnLst>
                    </p:cTn>
                  </p:par>
                  <p:par>
                    <p:cTn id="211" fill="hold">
                      <p:stCondLst>
                        <p:cond delay="indefinite"/>
                      </p:stCondLst>
                      <p:childTnLst>
                        <p:par>
                          <p:cTn id="212" fill="hold">
                            <p:stCondLst>
                              <p:cond delay="0"/>
                            </p:stCondLst>
                            <p:childTnLst>
                              <p:par>
                                <p:cTn id="213" nodeType="clickEffect" fill="hold" presetClass="entr" presetID="18" presetSubtype="6">
                                  <p:stCondLst>
                                    <p:cond delay="0"/>
                                  </p:stCondLst>
                                  <p:childTnLst>
                                    <p:set>
                                      <p:cBhvr>
                                        <p:cTn id="214" dur="1" fill="hold">
                                          <p:stCondLst>
                                            <p:cond delay="0"/>
                                          </p:stCondLst>
                                        </p:cTn>
                                        <p:tgtEl>
                                          <p:spTgt spid="203"/>
                                        </p:tgtEl>
                                        <p:attrNameLst>
                                          <p:attrName>style.visibility</p:attrName>
                                        </p:attrNameLst>
                                      </p:cBhvr>
                                      <p:to>
                                        <p:strVal val="visible"/>
                                      </p:to>
                                    </p:set>
                                    <p:animEffect filter="strips(downRight)" transition="in">
                                      <p:cBhvr additive="repl">
                                        <p:cTn id="215" dur="500"/>
                                        <p:tgtEl>
                                          <p:spTgt spid="203"/>
                                        </p:tgtEl>
                                      </p:cBhvr>
                                    </p:animEffect>
                                  </p:childTnLst>
                                </p:cTn>
                              </p:par>
                            </p:childTnLst>
                          </p:cTn>
                        </p:par>
                      </p:childTnLst>
                    </p:cTn>
                  </p:par>
                  <p:par>
                    <p:cTn id="216" fill="hold">
                      <p:stCondLst>
                        <p:cond delay="indefinite"/>
                      </p:stCondLst>
                      <p:childTnLst>
                        <p:par>
                          <p:cTn id="217" fill="hold">
                            <p:stCondLst>
                              <p:cond delay="0"/>
                            </p:stCondLst>
                            <p:childTnLst>
                              <p:par>
                                <p:cTn id="218" nodeType="clickEffect" fill="hold" presetClass="entr" presetID="18" presetSubtype="6">
                                  <p:stCondLst>
                                    <p:cond delay="0"/>
                                  </p:stCondLst>
                                  <p:childTnLst>
                                    <p:set>
                                      <p:cBhvr>
                                        <p:cTn id="219" dur="1" fill="hold">
                                          <p:stCondLst>
                                            <p:cond delay="0"/>
                                          </p:stCondLst>
                                        </p:cTn>
                                        <p:tgtEl>
                                          <p:spTgt spid="204"/>
                                        </p:tgtEl>
                                        <p:attrNameLst>
                                          <p:attrName>style.visibility</p:attrName>
                                        </p:attrNameLst>
                                      </p:cBhvr>
                                      <p:to>
                                        <p:strVal val="visible"/>
                                      </p:to>
                                    </p:set>
                                    <p:animEffect filter="strips(downRight)" transition="in">
                                      <p:cBhvr additive="repl">
                                        <p:cTn id="220" dur="500"/>
                                        <p:tgtEl>
                                          <p:spTgt spid="204"/>
                                        </p:tgtEl>
                                      </p:cBhvr>
                                    </p:animEffect>
                                  </p:childTnLst>
                                </p:cTn>
                              </p:par>
                            </p:childTnLst>
                          </p:cTn>
                        </p:par>
                      </p:childTnLst>
                    </p:cTn>
                  </p:par>
                  <p:par>
                    <p:cTn id="221" fill="hold">
                      <p:stCondLst>
                        <p:cond delay="indefinite"/>
                      </p:stCondLst>
                      <p:childTnLst>
                        <p:par>
                          <p:cTn id="222" fill="hold">
                            <p:stCondLst>
                              <p:cond delay="0"/>
                            </p:stCondLst>
                            <p:childTnLst>
                              <p:par>
                                <p:cTn id="223" nodeType="clickEffect" fill="hold" presetClass="entr" presetID="18" presetSubtype="6">
                                  <p:stCondLst>
                                    <p:cond delay="0"/>
                                  </p:stCondLst>
                                  <p:childTnLst>
                                    <p:set>
                                      <p:cBhvr>
                                        <p:cTn id="224" dur="1" fill="hold">
                                          <p:stCondLst>
                                            <p:cond delay="0"/>
                                          </p:stCondLst>
                                        </p:cTn>
                                        <p:tgtEl>
                                          <p:spTgt spid="207"/>
                                        </p:tgtEl>
                                        <p:attrNameLst>
                                          <p:attrName>style.visibility</p:attrName>
                                        </p:attrNameLst>
                                      </p:cBhvr>
                                      <p:to>
                                        <p:strVal val="visible"/>
                                      </p:to>
                                    </p:set>
                                    <p:animEffect filter="strips(downRight)" transition="in">
                                      <p:cBhvr additive="repl">
                                        <p:cTn id="225" dur="500"/>
                                        <p:tgtEl>
                                          <p:spTgt spid="207"/>
                                        </p:tgtEl>
                                      </p:cBhvr>
                                    </p:animEffect>
                                  </p:childTnLst>
                                </p:cTn>
                              </p:par>
                            </p:childTnLst>
                          </p:cTn>
                        </p:par>
                      </p:childTnLst>
                    </p:cTn>
                  </p:par>
                  <p:par>
                    <p:cTn id="226" fill="hold">
                      <p:stCondLst>
                        <p:cond delay="indefinite"/>
                      </p:stCondLst>
                      <p:childTnLst>
                        <p:par>
                          <p:cTn id="227" fill="hold">
                            <p:stCondLst>
                              <p:cond delay="0"/>
                            </p:stCondLst>
                            <p:childTnLst>
                              <p:par>
                                <p:cTn id="228" nodeType="clickEffect" fill="hold" presetClass="entr" presetID="18" presetSubtype="6">
                                  <p:stCondLst>
                                    <p:cond delay="0"/>
                                  </p:stCondLst>
                                  <p:childTnLst>
                                    <p:set>
                                      <p:cBhvr>
                                        <p:cTn id="229" dur="1" fill="hold">
                                          <p:stCondLst>
                                            <p:cond delay="0"/>
                                          </p:stCondLst>
                                        </p:cTn>
                                        <p:tgtEl>
                                          <p:spTgt spid="205"/>
                                        </p:tgtEl>
                                        <p:attrNameLst>
                                          <p:attrName>style.visibility</p:attrName>
                                        </p:attrNameLst>
                                      </p:cBhvr>
                                      <p:to>
                                        <p:strVal val="visible"/>
                                      </p:to>
                                    </p:set>
                                    <p:animEffect filter="strips(downRight)" transition="in">
                                      <p:cBhvr additive="repl">
                                        <p:cTn id="230" dur="500"/>
                                        <p:tgtEl>
                                          <p:spTgt spid="205"/>
                                        </p:tgtEl>
                                      </p:cBhvr>
                                    </p:animEffect>
                                  </p:childTnLst>
                                </p:cTn>
                              </p:par>
                            </p:childTnLst>
                          </p:cTn>
                        </p:par>
                      </p:childTnLst>
                    </p:cTn>
                  </p:par>
                  <p:par>
                    <p:cTn id="231" fill="hold">
                      <p:stCondLst>
                        <p:cond delay="indefinite"/>
                      </p:stCondLst>
                      <p:childTnLst>
                        <p:par>
                          <p:cTn id="232" fill="hold">
                            <p:stCondLst>
                              <p:cond delay="0"/>
                            </p:stCondLst>
                            <p:childTnLst>
                              <p:par>
                                <p:cTn id="233" nodeType="clickEffect" fill="hold" presetClass="entr" presetID="18" presetSubtype="6">
                                  <p:stCondLst>
                                    <p:cond delay="0"/>
                                  </p:stCondLst>
                                  <p:childTnLst>
                                    <p:set>
                                      <p:cBhvr>
                                        <p:cTn id="234" dur="1" fill="hold">
                                          <p:stCondLst>
                                            <p:cond delay="0"/>
                                          </p:stCondLst>
                                        </p:cTn>
                                        <p:tgtEl>
                                          <p:spTgt spid="206"/>
                                        </p:tgtEl>
                                        <p:attrNameLst>
                                          <p:attrName>style.visibility</p:attrName>
                                        </p:attrNameLst>
                                      </p:cBhvr>
                                      <p:to>
                                        <p:strVal val="visible"/>
                                      </p:to>
                                    </p:set>
                                    <p:animEffect filter="strips(downRight)" transition="in">
                                      <p:cBhvr additive="repl">
                                        <p:cTn id="235" dur="500"/>
                                        <p:tgtEl>
                                          <p:spTgt spid="206"/>
                                        </p:tgtEl>
                                      </p:cBhvr>
                                    </p:animEffect>
                                  </p:childTnLst>
                                </p:cTn>
                              </p:par>
                            </p:childTnLst>
                          </p:cTn>
                        </p:par>
                      </p:childTnLst>
                    </p:cTn>
                  </p:par>
                  <p:par>
                    <p:cTn id="236" fill="hold">
                      <p:stCondLst>
                        <p:cond delay="indefinite"/>
                      </p:stCondLst>
                      <p:childTnLst>
                        <p:par>
                          <p:cTn id="237" fill="hold">
                            <p:stCondLst>
                              <p:cond delay="0"/>
                            </p:stCondLst>
                            <p:childTnLst>
                              <p:par>
                                <p:cTn id="238" nodeType="clickEffect" fill="hold" presetClass="entr" presetID="18" presetSubtype="6">
                                  <p:stCondLst>
                                    <p:cond delay="0"/>
                                  </p:stCondLst>
                                  <p:childTnLst>
                                    <p:set>
                                      <p:cBhvr>
                                        <p:cTn id="239" dur="1" fill="hold">
                                          <p:stCondLst>
                                            <p:cond delay="0"/>
                                          </p:stCondLst>
                                        </p:cTn>
                                        <p:tgtEl>
                                          <p:spTgt spid="214"/>
                                        </p:tgtEl>
                                        <p:attrNameLst>
                                          <p:attrName>style.visibility</p:attrName>
                                        </p:attrNameLst>
                                      </p:cBhvr>
                                      <p:to>
                                        <p:strVal val="visible"/>
                                      </p:to>
                                    </p:set>
                                    <p:animEffect filter="strips(downRight)" transition="in">
                                      <p:cBhvr additive="repl">
                                        <p:cTn id="240" dur="500"/>
                                        <p:tgtEl>
                                          <p:spTgt spid="214"/>
                                        </p:tgtEl>
                                      </p:cBhvr>
                                    </p:animEffect>
                                  </p:childTnLst>
                                </p:cTn>
                              </p:par>
                            </p:childTnLst>
                          </p:cTn>
                        </p:par>
                      </p:childTnLst>
                    </p:cTn>
                  </p:par>
                  <p:par>
                    <p:cTn id="241" fill="hold">
                      <p:stCondLst>
                        <p:cond delay="indefinite"/>
                      </p:stCondLst>
                      <p:childTnLst>
                        <p:par>
                          <p:cTn id="242" fill="hold">
                            <p:stCondLst>
                              <p:cond delay="0"/>
                            </p:stCondLst>
                            <p:childTnLst>
                              <p:par>
                                <p:cTn id="243" nodeType="clickEffect" fill="hold" presetClass="entr" presetID="18" presetSubtype="6">
                                  <p:stCondLst>
                                    <p:cond delay="0"/>
                                  </p:stCondLst>
                                  <p:childTnLst>
                                    <p:set>
                                      <p:cBhvr>
                                        <p:cTn id="244" dur="1" fill="hold">
                                          <p:stCondLst>
                                            <p:cond delay="0"/>
                                          </p:stCondLst>
                                        </p:cTn>
                                        <p:tgtEl>
                                          <p:spTgt spid="209"/>
                                        </p:tgtEl>
                                        <p:attrNameLst>
                                          <p:attrName>style.visibility</p:attrName>
                                        </p:attrNameLst>
                                      </p:cBhvr>
                                      <p:to>
                                        <p:strVal val="visible"/>
                                      </p:to>
                                    </p:set>
                                    <p:animEffect filter="strips(downRight)" transition="in">
                                      <p:cBhvr additive="repl">
                                        <p:cTn id="245" dur="500"/>
                                        <p:tgtEl>
                                          <p:spTgt spid="209"/>
                                        </p:tgtEl>
                                      </p:cBhvr>
                                    </p:animEffect>
                                  </p:childTnLst>
                                </p:cTn>
                              </p:par>
                            </p:childTnLst>
                          </p:cTn>
                        </p:par>
                      </p:childTnLst>
                    </p:cTn>
                  </p:par>
                  <p:par>
                    <p:cTn id="246" fill="hold">
                      <p:stCondLst>
                        <p:cond delay="indefinite"/>
                      </p:stCondLst>
                      <p:childTnLst>
                        <p:par>
                          <p:cTn id="247" fill="hold">
                            <p:stCondLst>
                              <p:cond delay="0"/>
                            </p:stCondLst>
                            <p:childTnLst>
                              <p:par>
                                <p:cTn id="248" nodeType="clickEffect" fill="hold" presetClass="entr" presetID="18" presetSubtype="6">
                                  <p:stCondLst>
                                    <p:cond delay="0"/>
                                  </p:stCondLst>
                                  <p:childTnLst>
                                    <p:set>
                                      <p:cBhvr>
                                        <p:cTn id="249" dur="1" fill="hold">
                                          <p:stCondLst>
                                            <p:cond delay="0"/>
                                          </p:stCondLst>
                                        </p:cTn>
                                        <p:tgtEl>
                                          <p:spTgt spid="210"/>
                                        </p:tgtEl>
                                        <p:attrNameLst>
                                          <p:attrName>style.visibility</p:attrName>
                                        </p:attrNameLst>
                                      </p:cBhvr>
                                      <p:to>
                                        <p:strVal val="visible"/>
                                      </p:to>
                                    </p:set>
                                    <p:animEffect filter="strips(downRight)" transition="in">
                                      <p:cBhvr additive="repl">
                                        <p:cTn id="250" dur="500"/>
                                        <p:tgtEl>
                                          <p:spTgt spid="210"/>
                                        </p:tgtEl>
                                      </p:cBhvr>
                                    </p:animEffect>
                                  </p:childTnLst>
                                </p:cTn>
                              </p:par>
                            </p:childTnLst>
                          </p:cTn>
                        </p:par>
                      </p:childTnLst>
                    </p:cTn>
                  </p:par>
                  <p:par>
                    <p:cTn id="251" fill="hold">
                      <p:stCondLst>
                        <p:cond delay="indefinite"/>
                      </p:stCondLst>
                      <p:childTnLst>
                        <p:par>
                          <p:cTn id="252" fill="hold">
                            <p:stCondLst>
                              <p:cond delay="0"/>
                            </p:stCondLst>
                            <p:childTnLst>
                              <p:par>
                                <p:cTn id="253" nodeType="clickEffect" fill="hold" presetClass="entr" presetID="18" presetSubtype="6">
                                  <p:stCondLst>
                                    <p:cond delay="0"/>
                                  </p:stCondLst>
                                  <p:childTnLst>
                                    <p:set>
                                      <p:cBhvr>
                                        <p:cTn id="254" dur="1" fill="hold">
                                          <p:stCondLst>
                                            <p:cond delay="0"/>
                                          </p:stCondLst>
                                        </p:cTn>
                                        <p:tgtEl>
                                          <p:spTgt spid="208"/>
                                        </p:tgtEl>
                                        <p:attrNameLst>
                                          <p:attrName>style.visibility</p:attrName>
                                        </p:attrNameLst>
                                      </p:cBhvr>
                                      <p:to>
                                        <p:strVal val="visible"/>
                                      </p:to>
                                    </p:set>
                                    <p:animEffect filter="strips(downRight)" transition="in">
                                      <p:cBhvr additive="repl">
                                        <p:cTn id="255" dur="500"/>
                                        <p:tgtEl>
                                          <p:spTgt spid="208"/>
                                        </p:tgtEl>
                                      </p:cBhvr>
                                    </p:animEffect>
                                  </p:childTnLst>
                                </p:cTn>
                              </p:par>
                            </p:childTnLst>
                          </p:cTn>
                        </p:par>
                      </p:childTnLst>
                    </p:cTn>
                  </p:par>
                  <p:par>
                    <p:cTn id="256" fill="hold">
                      <p:stCondLst>
                        <p:cond delay="indefinite"/>
                      </p:stCondLst>
                      <p:childTnLst>
                        <p:par>
                          <p:cTn id="257" fill="hold">
                            <p:stCondLst>
                              <p:cond delay="0"/>
                            </p:stCondLst>
                            <p:childTnLst>
                              <p:par>
                                <p:cTn id="258" nodeType="clickEffect" fill="hold" presetClass="entr" presetID="18" presetSubtype="6">
                                  <p:stCondLst>
                                    <p:cond delay="0"/>
                                  </p:stCondLst>
                                  <p:childTnLst>
                                    <p:set>
                                      <p:cBhvr>
                                        <p:cTn id="259" dur="1" fill="hold">
                                          <p:stCondLst>
                                            <p:cond delay="0"/>
                                          </p:stCondLst>
                                        </p:cTn>
                                        <p:tgtEl>
                                          <p:spTgt spid="211"/>
                                        </p:tgtEl>
                                        <p:attrNameLst>
                                          <p:attrName>style.visibility</p:attrName>
                                        </p:attrNameLst>
                                      </p:cBhvr>
                                      <p:to>
                                        <p:strVal val="visible"/>
                                      </p:to>
                                    </p:set>
                                    <p:animEffect filter="strips(downRight)" transition="in">
                                      <p:cBhvr additive="repl">
                                        <p:cTn id="260" dur="500"/>
                                        <p:tgtEl>
                                          <p:spTgt spid="211"/>
                                        </p:tgtEl>
                                      </p:cBhvr>
                                    </p:animEffect>
                                  </p:childTnLst>
                                </p:cTn>
                              </p:par>
                            </p:childTnLst>
                          </p:cTn>
                        </p:par>
                      </p:childTnLst>
                    </p:cTn>
                  </p:par>
                  <p:par>
                    <p:cTn id="261" fill="hold">
                      <p:stCondLst>
                        <p:cond delay="indefinite"/>
                      </p:stCondLst>
                      <p:childTnLst>
                        <p:par>
                          <p:cTn id="262" fill="hold">
                            <p:stCondLst>
                              <p:cond delay="0"/>
                            </p:stCondLst>
                            <p:childTnLst>
                              <p:par>
                                <p:cTn id="263" nodeType="clickEffect" fill="hold" presetClass="entr" presetID="18" presetSubtype="6">
                                  <p:stCondLst>
                                    <p:cond delay="0"/>
                                  </p:stCondLst>
                                  <p:childTnLst>
                                    <p:set>
                                      <p:cBhvr>
                                        <p:cTn id="264" dur="1" fill="hold">
                                          <p:stCondLst>
                                            <p:cond delay="0"/>
                                          </p:stCondLst>
                                        </p:cTn>
                                        <p:tgtEl>
                                          <p:spTgt spid="212"/>
                                        </p:tgtEl>
                                        <p:attrNameLst>
                                          <p:attrName>style.visibility</p:attrName>
                                        </p:attrNameLst>
                                      </p:cBhvr>
                                      <p:to>
                                        <p:strVal val="visible"/>
                                      </p:to>
                                    </p:set>
                                    <p:animEffect filter="strips(downRight)" transition="in">
                                      <p:cBhvr additive="repl">
                                        <p:cTn id="265" dur="500"/>
                                        <p:tgtEl>
                                          <p:spTgt spid="212"/>
                                        </p:tgtEl>
                                      </p:cBhvr>
                                    </p:animEffect>
                                  </p:childTnLst>
                                </p:cTn>
                              </p:par>
                            </p:childTnLst>
                          </p:cTn>
                        </p:par>
                      </p:childTnLst>
                    </p:cTn>
                  </p:par>
                  <p:par>
                    <p:cTn id="266" fill="hold">
                      <p:stCondLst>
                        <p:cond delay="indefinite"/>
                      </p:stCondLst>
                      <p:childTnLst>
                        <p:par>
                          <p:cTn id="267" fill="hold">
                            <p:stCondLst>
                              <p:cond delay="0"/>
                            </p:stCondLst>
                            <p:childTnLst>
                              <p:par>
                                <p:cTn id="268" nodeType="clickEffect" fill="hold" presetClass="entr" presetID="18" presetSubtype="6">
                                  <p:stCondLst>
                                    <p:cond delay="0"/>
                                  </p:stCondLst>
                                  <p:childTnLst>
                                    <p:set>
                                      <p:cBhvr>
                                        <p:cTn id="269" dur="1" fill="hold">
                                          <p:stCondLst>
                                            <p:cond delay="0"/>
                                          </p:stCondLst>
                                        </p:cTn>
                                        <p:tgtEl>
                                          <p:spTgt spid="213"/>
                                        </p:tgtEl>
                                        <p:attrNameLst>
                                          <p:attrName>style.visibility</p:attrName>
                                        </p:attrNameLst>
                                      </p:cBhvr>
                                      <p:to>
                                        <p:strVal val="visible"/>
                                      </p:to>
                                    </p:set>
                                    <p:animEffect filter="strips(downRight)" transition="in">
                                      <p:cBhvr additive="repl">
                                        <p:cTn id="270" dur="500"/>
                                        <p:tgtEl>
                                          <p:spTgt spid="213"/>
                                        </p:tgtEl>
                                      </p:cBhvr>
                                    </p:animEffect>
                                  </p:childTnLst>
                                </p:cTn>
                              </p:par>
                            </p:childTnLst>
                          </p:cTn>
                        </p:par>
                      </p:childTnLst>
                    </p:cTn>
                  </p:par>
                  <p:par>
                    <p:cTn id="271" fill="hold">
                      <p:stCondLst>
                        <p:cond delay="indefinite"/>
                      </p:stCondLst>
                      <p:childTnLst>
                        <p:par>
                          <p:cTn id="272" fill="hold">
                            <p:stCondLst>
                              <p:cond delay="0"/>
                            </p:stCondLst>
                            <p:childTnLst>
                              <p:par>
                                <p:cTn id="273" nodeType="clickEffect" fill="hold" presetClass="entr" presetID="18" presetSubtype="6">
                                  <p:stCondLst>
                                    <p:cond delay="0"/>
                                  </p:stCondLst>
                                  <p:childTnLst>
                                    <p:set>
                                      <p:cBhvr>
                                        <p:cTn id="274" dur="1" fill="hold">
                                          <p:stCondLst>
                                            <p:cond delay="0"/>
                                          </p:stCondLst>
                                        </p:cTn>
                                        <p:tgtEl>
                                          <p:spTgt spid="215"/>
                                        </p:tgtEl>
                                        <p:attrNameLst>
                                          <p:attrName>style.visibility</p:attrName>
                                        </p:attrNameLst>
                                      </p:cBhvr>
                                      <p:to>
                                        <p:strVal val="visible"/>
                                      </p:to>
                                    </p:set>
                                    <p:animEffect filter="strips(downRight)" transition="in">
                                      <p:cBhvr additive="repl">
                                        <p:cTn id="275" dur="500"/>
                                        <p:tgtEl>
                                          <p:spTgt spid="2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216" name="Table 1"/>
          <p:cNvGraphicFramePr/>
          <p:nvPr/>
        </p:nvGraphicFramePr>
        <p:xfrm>
          <a:off x="827640" y="620640"/>
          <a:ext cx="7848360" cy="4104000"/>
        </p:xfrm>
        <a:graphic>
          <a:graphicData uri="http://schemas.openxmlformats.org/drawingml/2006/table">
            <a:tbl>
              <a:tblPr/>
              <a:tblGrid>
                <a:gridCol w="3924360"/>
                <a:gridCol w="3924360"/>
              </a:tblGrid>
              <a:tr h="488160">
                <a:tc>
                  <a:txBody>
                    <a:bodyPr anchor="ctr">
                      <a:noAutofit/>
                    </a:bodyPr>
                    <a:p>
                      <a:pPr algn="ctr">
                        <a:lnSpc>
                          <a:spcPct val="100000"/>
                        </a:lnSpc>
                      </a:pPr>
                      <a:r>
                        <a:rPr b="1" lang="hr-HR" sz="2800" spc="-1" strike="noStrike">
                          <a:solidFill>
                            <a:srgbClr val="800000"/>
                          </a:solidFill>
                          <a:latin typeface="Arial"/>
                        </a:rPr>
                        <a:t>-ov, -ev, -in</a:t>
                      </a:r>
                      <a:endParaRPr b="0" lang="hr-HR" sz="2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cc6600">
                        <a:alpha val="78000"/>
                      </a:srgbClr>
                    </a:solidFill>
                  </a:tcPr>
                </a:tc>
                <a:tc>
                  <a:txBody>
                    <a:bodyPr anchor="ctr">
                      <a:noAutofit/>
                    </a:bodyPr>
                    <a:p>
                      <a:pPr algn="ctr">
                        <a:lnSpc>
                          <a:spcPct val="100000"/>
                        </a:lnSpc>
                      </a:pPr>
                      <a:r>
                        <a:rPr b="1" lang="hr-HR" sz="2800" spc="-1" strike="noStrike">
                          <a:solidFill>
                            <a:srgbClr val="800000"/>
                          </a:solidFill>
                          <a:latin typeface="Arial"/>
                        </a:rPr>
                        <a:t>-ski, -ški, -čki/ćki</a:t>
                      </a:r>
                      <a:endParaRPr b="0" lang="hr-HR" sz="2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cc6600">
                        <a:alpha val="78000"/>
                      </a:srgbClr>
                    </a:solidFill>
                  </a:tcPr>
                </a:tc>
              </a:tr>
              <a:tr h="603720">
                <a:tc>
                  <a:txBody>
                    <a:bodyPr>
                      <a:noAutofit/>
                    </a:bodyPr>
                    <a:p>
                      <a:pPr>
                        <a:lnSpc>
                          <a:spcPct val="100000"/>
                        </a:lnSpc>
                      </a:pPr>
                      <a:r>
                        <a:rPr b="0" lang="hr-HR" sz="1800" spc="-1" strike="noStrike">
                          <a:solidFill>
                            <a:srgbClr val="000000"/>
                          </a:solidFill>
                          <a:latin typeface="Arial"/>
                        </a:rPr>
                        <a:t>Penkal</a:t>
                      </a:r>
                      <a:r>
                        <a:rPr b="1" lang="hr-HR" sz="1800" spc="-1" strike="noStrike">
                          <a:solidFill>
                            <a:srgbClr val="0000ff"/>
                          </a:solidFill>
                          <a:latin typeface="Arial"/>
                        </a:rPr>
                        <a:t>ina</a:t>
                      </a:r>
                      <a:r>
                        <a:rPr b="1" lang="hr-HR" sz="1800" spc="-1" strike="noStrike">
                          <a:solidFill>
                            <a:srgbClr val="000000"/>
                          </a:solidFill>
                          <a:latin typeface="Arial"/>
                        </a:rPr>
                        <a:t> </a:t>
                      </a:r>
                      <a:r>
                        <a:rPr b="0" lang="hr-HR" sz="1800" spc="-1" strike="noStrike">
                          <a:solidFill>
                            <a:srgbClr val="404040"/>
                          </a:solidFill>
                          <a:latin typeface="Arial"/>
                        </a:rPr>
                        <a:t>olovka</a:t>
                      </a:r>
                      <a:r>
                        <a:rPr b="0" lang="hr-HR" sz="1800" spc="-1" strike="noStrike">
                          <a:solidFill>
                            <a:srgbClr val="000000"/>
                          </a:solidFill>
                          <a:latin typeface="Arial"/>
                        </a:rPr>
                        <a:t>, Penkal</a:t>
                      </a:r>
                      <a:r>
                        <a:rPr b="0" lang="hr-HR" sz="1800" spc="-1" strike="noStrike">
                          <a:solidFill>
                            <a:srgbClr val="0000ff"/>
                          </a:solidFill>
                          <a:latin typeface="Arial"/>
                        </a:rPr>
                        <a:t>ino </a:t>
                      </a:r>
                      <a:r>
                        <a:rPr b="0" lang="hr-HR" sz="1800" spc="-1" strike="noStrike">
                          <a:solidFill>
                            <a:srgbClr val="404040"/>
                          </a:solidFill>
                          <a:latin typeface="Arial"/>
                        </a:rPr>
                        <a:t>nalivpero</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zagreba</a:t>
                      </a:r>
                      <a:r>
                        <a:rPr b="0" lang="hr-HR" sz="1800" spc="-1" strike="noStrike">
                          <a:solidFill>
                            <a:srgbClr val="0000ff"/>
                          </a:solidFill>
                          <a:latin typeface="Arial"/>
                        </a:rPr>
                        <a:t>čkoga </a:t>
                      </a:r>
                      <a:r>
                        <a:rPr b="0" lang="hr-HR" sz="1800" spc="-1" strike="noStrike">
                          <a:solidFill>
                            <a:srgbClr val="404040"/>
                          </a:solidFill>
                          <a:latin typeface="Arial"/>
                        </a:rPr>
                        <a:t>inženjera</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xBody>
                    <a:bodyPr>
                      <a:noAutofit/>
                    </a:bodyPr>
                    <a:p>
                      <a:pPr>
                        <a:lnSpc>
                          <a:spcPct val="100000"/>
                        </a:lnSpc>
                      </a:pPr>
                      <a:r>
                        <a:rPr b="0" lang="hr-HR" sz="1800" spc="-1" strike="noStrike">
                          <a:solidFill>
                            <a:srgbClr val="000000"/>
                          </a:solidFill>
                          <a:latin typeface="Arial"/>
                        </a:rPr>
                        <a:t>Hrvoj</a:t>
                      </a:r>
                      <a:r>
                        <a:rPr b="0" lang="hr-HR" sz="1800" spc="-1" strike="noStrike">
                          <a:solidFill>
                            <a:srgbClr val="0000ff"/>
                          </a:solidFill>
                          <a:latin typeface="Arial"/>
                        </a:rPr>
                        <a:t>ev</a:t>
                      </a:r>
                      <a:r>
                        <a:rPr b="0" lang="hr-HR" sz="1800" spc="-1" strike="noStrike">
                          <a:solidFill>
                            <a:srgbClr val="000000"/>
                          </a:solidFill>
                          <a:latin typeface="Arial"/>
                        </a:rPr>
                        <a:t> </a:t>
                      </a:r>
                      <a:r>
                        <a:rPr b="0" lang="hr-HR" sz="1800" spc="-1" strike="noStrike">
                          <a:solidFill>
                            <a:srgbClr val="404040"/>
                          </a:solidFill>
                          <a:latin typeface="Arial"/>
                        </a:rPr>
                        <a:t>otac</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hrvat</a:t>
                      </a:r>
                      <a:r>
                        <a:rPr b="0" lang="hr-HR" sz="1800" spc="-1" strike="noStrike">
                          <a:solidFill>
                            <a:srgbClr val="0000ff"/>
                          </a:solidFill>
                          <a:latin typeface="Arial"/>
                        </a:rPr>
                        <a:t>ska</a:t>
                      </a:r>
                      <a:r>
                        <a:rPr b="0" lang="hr-HR" sz="1800" spc="-1" strike="noStrike">
                          <a:solidFill>
                            <a:srgbClr val="000000"/>
                          </a:solidFill>
                          <a:latin typeface="Arial"/>
                        </a:rPr>
                        <a:t> </a:t>
                      </a:r>
                      <a:r>
                        <a:rPr b="0" lang="hr-HR" sz="1800" spc="-1" strike="noStrike">
                          <a:solidFill>
                            <a:srgbClr val="404040"/>
                          </a:solidFill>
                          <a:latin typeface="Arial"/>
                        </a:rPr>
                        <a:t>kravata</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xBody>
                    <a:bodyPr>
                      <a:noAutofit/>
                    </a:bodyPr>
                    <a:p>
                      <a:pPr>
                        <a:lnSpc>
                          <a:spcPct val="100000"/>
                        </a:lnSpc>
                      </a:pPr>
                      <a:r>
                        <a:rPr b="0" lang="hr-HR" sz="1800" spc="-1" strike="noStrike">
                          <a:solidFill>
                            <a:srgbClr val="000000"/>
                          </a:solidFill>
                          <a:latin typeface="Arial"/>
                        </a:rPr>
                        <a:t>agavin </a:t>
                      </a:r>
                      <a:r>
                        <a:rPr b="0" lang="hr-HR" sz="1800" spc="-1" strike="noStrike">
                          <a:solidFill>
                            <a:srgbClr val="404040"/>
                          </a:solidFill>
                          <a:latin typeface="Arial"/>
                        </a:rPr>
                        <a:t>konac</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istar</a:t>
                      </a:r>
                      <a:r>
                        <a:rPr b="0" lang="hr-HR" sz="1800" spc="-1" strike="noStrike">
                          <a:solidFill>
                            <a:srgbClr val="0000ff"/>
                          </a:solidFill>
                          <a:latin typeface="Arial"/>
                        </a:rPr>
                        <a:t>ska</a:t>
                      </a:r>
                      <a:r>
                        <a:rPr b="0" lang="hr-HR" sz="1800" spc="-1" strike="noStrike">
                          <a:solidFill>
                            <a:srgbClr val="000000"/>
                          </a:solidFill>
                          <a:latin typeface="Arial"/>
                        </a:rPr>
                        <a:t> </a:t>
                      </a:r>
                      <a:r>
                        <a:rPr b="0" lang="hr-HR" sz="1800" spc="-1" strike="noStrike">
                          <a:solidFill>
                            <a:srgbClr val="404040"/>
                          </a:solidFill>
                          <a:latin typeface="Arial"/>
                        </a:rPr>
                        <a:t>bokaleta</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xBody>
                    <a:bodyPr>
                      <a:noAutofit/>
                    </a:bodyPr>
                    <a:p>
                      <a:pPr>
                        <a:lnSpc>
                          <a:spcPct val="100000"/>
                        </a:lnSpc>
                      </a:pPr>
                      <a:r>
                        <a:rPr b="0" lang="hr-HR" sz="1800" spc="-1" strike="noStrike">
                          <a:solidFill>
                            <a:srgbClr val="000000"/>
                          </a:solidFill>
                          <a:latin typeface="Arial"/>
                        </a:rPr>
                        <a:t>maslinovo </a:t>
                      </a:r>
                      <a:r>
                        <a:rPr b="0" lang="hr-HR" sz="1800" spc="-1" strike="noStrike">
                          <a:solidFill>
                            <a:srgbClr val="404040"/>
                          </a:solidFill>
                          <a:latin typeface="Arial"/>
                        </a:rPr>
                        <a:t>ulje</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šestins</a:t>
                      </a:r>
                      <a:r>
                        <a:rPr b="0" lang="hr-HR" sz="1800" spc="-1" strike="noStrike">
                          <a:solidFill>
                            <a:srgbClr val="0000ff"/>
                          </a:solidFill>
                          <a:latin typeface="Arial"/>
                        </a:rPr>
                        <a:t>ki</a:t>
                      </a:r>
                      <a:r>
                        <a:rPr b="0" lang="hr-HR" sz="1800" spc="-1" strike="noStrike">
                          <a:solidFill>
                            <a:srgbClr val="000000"/>
                          </a:solidFill>
                          <a:latin typeface="Arial"/>
                        </a:rPr>
                        <a:t> </a:t>
                      </a:r>
                      <a:r>
                        <a:rPr b="0" lang="hr-HR" sz="1800" spc="-1" strike="noStrike">
                          <a:solidFill>
                            <a:srgbClr val="404040"/>
                          </a:solidFill>
                          <a:latin typeface="Arial"/>
                        </a:rPr>
                        <a:t>kišobran</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pa</a:t>
                      </a:r>
                      <a:r>
                        <a:rPr b="0" lang="hr-HR" sz="1800" spc="-1" strike="noStrike">
                          <a:solidFill>
                            <a:srgbClr val="0000ff"/>
                          </a:solidFill>
                          <a:latin typeface="Arial"/>
                        </a:rPr>
                        <a:t>ška</a:t>
                      </a:r>
                      <a:r>
                        <a:rPr b="0" lang="hr-HR" sz="1800" spc="-1" strike="noStrike">
                          <a:solidFill>
                            <a:srgbClr val="000000"/>
                          </a:solidFill>
                          <a:latin typeface="Arial"/>
                        </a:rPr>
                        <a:t> </a:t>
                      </a:r>
                      <a:r>
                        <a:rPr b="0" lang="hr-HR" sz="1800" spc="-1" strike="noStrike">
                          <a:solidFill>
                            <a:srgbClr val="404040"/>
                          </a:solidFill>
                          <a:latin typeface="Arial"/>
                        </a:rPr>
                        <a:t>čipka</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pul</a:t>
                      </a:r>
                      <a:r>
                        <a:rPr b="0" lang="hr-HR" sz="1800" spc="-1" strike="noStrike">
                          <a:solidFill>
                            <a:srgbClr val="0000ff"/>
                          </a:solidFill>
                          <a:latin typeface="Arial"/>
                        </a:rPr>
                        <a:t>ska</a:t>
                      </a:r>
                      <a:r>
                        <a:rPr b="0" lang="hr-HR" sz="1800" spc="-1" strike="noStrike">
                          <a:solidFill>
                            <a:srgbClr val="000000"/>
                          </a:solidFill>
                          <a:latin typeface="Arial"/>
                        </a:rPr>
                        <a:t> </a:t>
                      </a:r>
                      <a:r>
                        <a:rPr b="0" lang="hr-HR" sz="1800" spc="-1" strike="noStrike">
                          <a:solidFill>
                            <a:srgbClr val="404040"/>
                          </a:solidFill>
                          <a:latin typeface="Arial"/>
                        </a:rPr>
                        <a:t>Arena</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Baščanska </a:t>
                      </a:r>
                      <a:r>
                        <a:rPr b="0" lang="hr-HR" sz="1800" spc="-1" strike="noStrike">
                          <a:solidFill>
                            <a:srgbClr val="404040"/>
                          </a:solidFill>
                          <a:latin typeface="Arial"/>
                        </a:rPr>
                        <a:t>ploča</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dalmatin</a:t>
                      </a:r>
                      <a:r>
                        <a:rPr b="0" lang="hr-HR" sz="1800" spc="-1" strike="noStrike">
                          <a:solidFill>
                            <a:srgbClr val="0000ff"/>
                          </a:solidFill>
                          <a:latin typeface="Arial"/>
                        </a:rPr>
                        <a:t>ski </a:t>
                      </a:r>
                      <a:r>
                        <a:rPr b="0" lang="hr-HR" sz="1800" spc="-1" strike="noStrike">
                          <a:solidFill>
                            <a:srgbClr val="404040"/>
                          </a:solidFill>
                          <a:latin typeface="Arial"/>
                        </a:rPr>
                        <a:t>pršut</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slavon</a:t>
                      </a:r>
                      <a:r>
                        <a:rPr b="0" lang="hr-HR" sz="1800" spc="-1" strike="noStrike">
                          <a:solidFill>
                            <a:srgbClr val="0000ff"/>
                          </a:solidFill>
                          <a:latin typeface="Arial"/>
                        </a:rPr>
                        <a:t>ski </a:t>
                      </a:r>
                      <a:r>
                        <a:rPr b="0" lang="hr-HR" sz="1800" spc="-1" strike="noStrike">
                          <a:solidFill>
                            <a:srgbClr val="404040"/>
                          </a:solidFill>
                          <a:latin typeface="Arial"/>
                        </a:rPr>
                        <a:t>kulen</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r h="347760">
                <a:tc>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c>
                  <a:txBody>
                    <a:bodyPr>
                      <a:noAutofit/>
                    </a:bodyPr>
                    <a:p>
                      <a:pPr>
                        <a:lnSpc>
                          <a:spcPct val="100000"/>
                        </a:lnSpc>
                      </a:pPr>
                      <a:r>
                        <a:rPr b="0" lang="hr-HR" sz="1800" spc="-1" strike="noStrike">
                          <a:solidFill>
                            <a:srgbClr val="000000"/>
                          </a:solidFill>
                          <a:latin typeface="Arial"/>
                        </a:rPr>
                        <a:t>li</a:t>
                      </a:r>
                      <a:r>
                        <a:rPr b="0" lang="hr-HR" sz="1800" spc="-1" strike="noStrike">
                          <a:solidFill>
                            <a:srgbClr val="0000ff"/>
                          </a:solidFill>
                          <a:latin typeface="Arial"/>
                        </a:rPr>
                        <a:t>čki </a:t>
                      </a:r>
                      <a:r>
                        <a:rPr b="0" lang="hr-HR" sz="1800" spc="-1" strike="noStrike">
                          <a:solidFill>
                            <a:srgbClr val="404040"/>
                          </a:solidFill>
                          <a:latin typeface="Arial"/>
                        </a:rPr>
                        <a:t>sir</a:t>
                      </a:r>
                      <a:endParaRPr b="0" lang="hr-HR"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c6600"/>
                    </a:solidFill>
                  </a:tcPr>
                </a:tc>
              </a:tr>
            </a:tbl>
          </a:graphicData>
        </a:graphic>
      </p:graphicFrame>
      <p:sp>
        <p:nvSpPr>
          <p:cNvPr id="217" name="CustomShape 2"/>
          <p:cNvSpPr/>
          <p:nvPr/>
        </p:nvSpPr>
        <p:spPr>
          <a:xfrm>
            <a:off x="1043640" y="3501000"/>
            <a:ext cx="3384000" cy="1151640"/>
          </a:xfrm>
          <a:prstGeom prst="roundRect">
            <a:avLst>
              <a:gd name="adj" fmla="val 16667"/>
            </a:avLst>
          </a:prstGeom>
          <a:solidFill>
            <a:schemeClr val="bg1"/>
          </a:solidFill>
          <a:ln w="38160">
            <a:solidFill>
              <a:srgbClr val="8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1800" spc="-1" strike="noStrike">
                <a:solidFill>
                  <a:srgbClr val="000000"/>
                </a:solidFill>
                <a:latin typeface="Arial"/>
              </a:rPr>
              <a:t>Od kojih su vlastitih imena izvedeni pridjevi </a:t>
            </a:r>
            <a:r>
              <a:rPr b="0" i="1" lang="hr-HR" sz="1800" spc="-1" strike="noStrike">
                <a:solidFill>
                  <a:srgbClr val="0000ff"/>
                </a:solidFill>
                <a:latin typeface="Arial"/>
              </a:rPr>
              <a:t>Penkalina</a:t>
            </a:r>
            <a:r>
              <a:rPr b="0" lang="hr-HR" sz="1800" spc="-1" strike="noStrike">
                <a:solidFill>
                  <a:srgbClr val="000000"/>
                </a:solidFill>
                <a:latin typeface="Arial"/>
              </a:rPr>
              <a:t> i </a:t>
            </a:r>
            <a:r>
              <a:rPr b="0" i="1" lang="hr-HR" sz="1800" spc="-1" strike="noStrike">
                <a:solidFill>
                  <a:srgbClr val="0000ff"/>
                </a:solidFill>
                <a:latin typeface="Arial"/>
              </a:rPr>
              <a:t>Hrvojev</a:t>
            </a:r>
            <a:r>
              <a:rPr b="0" lang="hr-HR" sz="1800" spc="-1" strike="noStrike">
                <a:solidFill>
                  <a:srgbClr val="000000"/>
                </a:solidFill>
                <a:latin typeface="Arial"/>
              </a:rPr>
              <a:t>? </a:t>
            </a:r>
            <a:endParaRPr b="0" lang="hr-HR" sz="1800" spc="-1" strike="noStrike">
              <a:latin typeface="Arial"/>
            </a:endParaRPr>
          </a:p>
        </p:txBody>
      </p:sp>
      <p:sp>
        <p:nvSpPr>
          <p:cNvPr id="218" name="CustomShape 3"/>
          <p:cNvSpPr/>
          <p:nvPr/>
        </p:nvSpPr>
        <p:spPr>
          <a:xfrm>
            <a:off x="755640" y="5229360"/>
            <a:ext cx="7992360" cy="1151640"/>
          </a:xfrm>
          <a:prstGeom prst="roundRect">
            <a:avLst>
              <a:gd name="adj" fmla="val 16667"/>
            </a:avLst>
          </a:prstGeom>
          <a:solidFill>
            <a:schemeClr val="bg1"/>
          </a:solidFill>
          <a:ln w="38160">
            <a:solidFill>
              <a:srgbClr val="800000"/>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1800" spc="-1" strike="noStrike">
                <a:solidFill>
                  <a:srgbClr val="000000"/>
                </a:solidFill>
                <a:latin typeface="Arial"/>
              </a:rPr>
              <a:t>Od kojih su vlastitih imena izvedeni pridjevi </a:t>
            </a:r>
            <a:r>
              <a:rPr b="0" i="1" lang="hr-HR" sz="1800" spc="-1" strike="noStrike">
                <a:solidFill>
                  <a:srgbClr val="0000ff"/>
                </a:solidFill>
                <a:latin typeface="Arial"/>
              </a:rPr>
              <a:t>zagrebačkoga, hrvatska, istarska</a:t>
            </a:r>
            <a:r>
              <a:rPr b="0" lang="hr-HR" sz="1800" spc="-1" strike="noStrike">
                <a:solidFill>
                  <a:srgbClr val="000000"/>
                </a:solidFill>
                <a:latin typeface="Arial"/>
              </a:rPr>
              <a:t>,</a:t>
            </a:r>
            <a:r>
              <a:rPr b="0" i="1" lang="hr-HR" sz="1800" spc="-1" strike="noStrike">
                <a:solidFill>
                  <a:srgbClr val="0000ff"/>
                </a:solidFill>
                <a:latin typeface="Arial"/>
              </a:rPr>
              <a:t> šestinski</a:t>
            </a:r>
            <a:r>
              <a:rPr b="0" lang="hr-HR" sz="1800" spc="-1" strike="noStrike">
                <a:solidFill>
                  <a:srgbClr val="000000"/>
                </a:solidFill>
                <a:latin typeface="Arial"/>
              </a:rPr>
              <a:t>, </a:t>
            </a:r>
            <a:r>
              <a:rPr b="0" i="1" lang="hr-HR" sz="1800" spc="-1" strike="noStrike">
                <a:solidFill>
                  <a:srgbClr val="0000ff"/>
                </a:solidFill>
                <a:latin typeface="Arial"/>
              </a:rPr>
              <a:t>paška</a:t>
            </a:r>
            <a:r>
              <a:rPr b="0" lang="hr-HR" sz="1800" spc="-1" strike="noStrike">
                <a:solidFill>
                  <a:srgbClr val="000000"/>
                </a:solidFill>
                <a:latin typeface="Arial"/>
              </a:rPr>
              <a:t>,</a:t>
            </a:r>
            <a:r>
              <a:rPr b="0" i="1" lang="hr-HR" sz="1800" spc="-1" strike="noStrike">
                <a:solidFill>
                  <a:srgbClr val="0000ff"/>
                </a:solidFill>
                <a:latin typeface="Arial"/>
              </a:rPr>
              <a:t> pulaska</a:t>
            </a:r>
            <a:r>
              <a:rPr b="0" lang="hr-HR" sz="1800" spc="-1" strike="noStrike">
                <a:solidFill>
                  <a:srgbClr val="000000"/>
                </a:solidFill>
                <a:latin typeface="Arial"/>
              </a:rPr>
              <a:t>, </a:t>
            </a:r>
            <a:r>
              <a:rPr b="0" i="1" lang="hr-HR" sz="1800" spc="-1" strike="noStrike">
                <a:solidFill>
                  <a:srgbClr val="0000ff"/>
                </a:solidFill>
                <a:latin typeface="Arial"/>
              </a:rPr>
              <a:t>Baščanska</a:t>
            </a:r>
            <a:r>
              <a:rPr b="0" lang="hr-HR" sz="1800" spc="-1" strike="noStrike">
                <a:solidFill>
                  <a:srgbClr val="000000"/>
                </a:solidFill>
                <a:latin typeface="Arial"/>
              </a:rPr>
              <a:t>,</a:t>
            </a:r>
            <a:r>
              <a:rPr b="0" i="1" lang="hr-HR" sz="1800" spc="-1" strike="noStrike">
                <a:solidFill>
                  <a:srgbClr val="0000ff"/>
                </a:solidFill>
                <a:latin typeface="Arial"/>
              </a:rPr>
              <a:t> dalmatinski</a:t>
            </a:r>
            <a:r>
              <a:rPr b="0" lang="hr-HR" sz="1800" spc="-1" strike="noStrike">
                <a:solidFill>
                  <a:srgbClr val="000000"/>
                </a:solidFill>
                <a:latin typeface="Arial"/>
              </a:rPr>
              <a:t>,</a:t>
            </a:r>
            <a:r>
              <a:rPr b="0" i="1" lang="hr-HR" sz="1800" spc="-1" strike="noStrike">
                <a:solidFill>
                  <a:srgbClr val="0000ff"/>
                </a:solidFill>
                <a:latin typeface="Arial"/>
              </a:rPr>
              <a:t> slavonski</a:t>
            </a:r>
            <a:r>
              <a:rPr b="0" lang="hr-HR" sz="1800" spc="-1" strike="noStrike">
                <a:solidFill>
                  <a:srgbClr val="000000"/>
                </a:solidFill>
                <a:latin typeface="Arial"/>
              </a:rPr>
              <a:t>,</a:t>
            </a:r>
            <a:r>
              <a:rPr b="0" i="1" lang="hr-HR" sz="1800" spc="-1" strike="noStrike">
                <a:solidFill>
                  <a:srgbClr val="0000ff"/>
                </a:solidFill>
                <a:latin typeface="Arial"/>
              </a:rPr>
              <a:t> lički</a:t>
            </a:r>
            <a:r>
              <a:rPr b="0" lang="hr-HR" sz="1800" spc="-1" strike="noStrike">
                <a:solidFill>
                  <a:srgbClr val="000000"/>
                </a:solidFill>
                <a:latin typeface="Arial"/>
              </a:rPr>
              <a:t>? </a:t>
            </a:r>
            <a:endParaRPr b="0" lang="hr-HR" sz="1800" spc="-1" strike="noStrike">
              <a:latin typeface="Arial"/>
            </a:endParaRPr>
          </a:p>
        </p:txBody>
      </p:sp>
    </p:spTree>
  </p:cSld>
  <mc:AlternateContent>
    <mc:Choice Requires="p14">
      <p:transition spd="slow" p14:dur="2000"/>
    </mc:Choice>
    <mc:Fallback>
      <p:transition spd="slow"/>
    </mc:Fallback>
  </mc:AlternateContent>
  <p:timing>
    <p:tnLst>
      <p:par>
        <p:cTn id="276" dur="indefinite" restart="never" nodeType="tmRoot">
          <p:childTnLst>
            <p:seq>
              <p:cTn id="277" dur="indefinite" nodeType="mainSeq">
                <p:childTnLst>
                  <p:par>
                    <p:cTn id="278" fill="hold">
                      <p:stCondLst>
                        <p:cond delay="indefinite"/>
                      </p:stCondLst>
                      <p:childTnLst>
                        <p:par>
                          <p:cTn id="279" fill="hold">
                            <p:stCondLst>
                              <p:cond delay="0"/>
                            </p:stCondLst>
                            <p:childTnLst>
                              <p:par>
                                <p:cTn id="280" nodeType="clickEffect" fill="hold" presetClass="entr" presetID="4" presetSubtype="16">
                                  <p:stCondLst>
                                    <p:cond delay="0"/>
                                  </p:stCondLst>
                                  <p:childTnLst>
                                    <p:set>
                                      <p:cBhvr>
                                        <p:cTn id="281" dur="1" fill="hold">
                                          <p:stCondLst>
                                            <p:cond delay="0"/>
                                          </p:stCondLst>
                                        </p:cTn>
                                        <p:tgtEl>
                                          <p:spTgt spid="216"/>
                                        </p:tgtEl>
                                        <p:attrNameLst>
                                          <p:attrName>style.visibility</p:attrName>
                                        </p:attrNameLst>
                                      </p:cBhvr>
                                      <p:to>
                                        <p:strVal val="visible"/>
                                      </p:to>
                                    </p:set>
                                    <p:animEffect filter="box(in)" transition="in">
                                      <p:cBhvr additive="repl">
                                        <p:cTn id="282" dur="500"/>
                                        <p:tgtEl>
                                          <p:spTgt spid="216"/>
                                        </p:tgtEl>
                                      </p:cBhvr>
                                    </p:animEffect>
                                  </p:childTnLst>
                                </p:cTn>
                              </p:par>
                            </p:childTnLst>
                          </p:cTn>
                        </p:par>
                      </p:childTnLst>
                    </p:cTn>
                  </p:par>
                  <p:par>
                    <p:cTn id="283" fill="hold">
                      <p:stCondLst>
                        <p:cond delay="indefinite"/>
                      </p:stCondLst>
                      <p:childTnLst>
                        <p:par>
                          <p:cTn id="284" fill="hold">
                            <p:stCondLst>
                              <p:cond delay="0"/>
                            </p:stCondLst>
                            <p:childTnLst>
                              <p:par>
                                <p:cTn id="285" nodeType="clickEffect" fill="hold" presetClass="entr" presetID="4" presetSubtype="16">
                                  <p:stCondLst>
                                    <p:cond delay="0"/>
                                  </p:stCondLst>
                                  <p:childTnLst>
                                    <p:set>
                                      <p:cBhvr>
                                        <p:cTn id="286" dur="1" fill="hold">
                                          <p:stCondLst>
                                            <p:cond delay="0"/>
                                          </p:stCondLst>
                                        </p:cTn>
                                        <p:tgtEl>
                                          <p:spTgt spid="217"/>
                                        </p:tgtEl>
                                        <p:attrNameLst>
                                          <p:attrName>style.visibility</p:attrName>
                                        </p:attrNameLst>
                                      </p:cBhvr>
                                      <p:to>
                                        <p:strVal val="visible"/>
                                      </p:to>
                                    </p:set>
                                    <p:animEffect filter="box(in)" transition="in">
                                      <p:cBhvr additive="repl">
                                        <p:cTn id="287" dur="500"/>
                                        <p:tgtEl>
                                          <p:spTgt spid="217"/>
                                        </p:tgtEl>
                                      </p:cBhvr>
                                    </p:animEffect>
                                  </p:childTnLst>
                                </p:cTn>
                              </p:par>
                            </p:childTnLst>
                          </p:cTn>
                        </p:par>
                      </p:childTnLst>
                    </p:cTn>
                  </p:par>
                  <p:par>
                    <p:cTn id="288" fill="hold">
                      <p:stCondLst>
                        <p:cond delay="indefinite"/>
                      </p:stCondLst>
                      <p:childTnLst>
                        <p:par>
                          <p:cTn id="289" fill="hold">
                            <p:stCondLst>
                              <p:cond delay="0"/>
                            </p:stCondLst>
                            <p:childTnLst>
                              <p:par>
                                <p:cTn id="290" nodeType="clickEffect" fill="hold" presetClass="entr" presetID="4" presetSubtype="16">
                                  <p:stCondLst>
                                    <p:cond delay="0"/>
                                  </p:stCondLst>
                                  <p:childTnLst>
                                    <p:set>
                                      <p:cBhvr>
                                        <p:cTn id="291" dur="1" fill="hold">
                                          <p:stCondLst>
                                            <p:cond delay="0"/>
                                          </p:stCondLst>
                                        </p:cTn>
                                        <p:tgtEl>
                                          <p:spTgt spid="218"/>
                                        </p:tgtEl>
                                        <p:attrNameLst>
                                          <p:attrName>style.visibility</p:attrName>
                                        </p:attrNameLst>
                                      </p:cBhvr>
                                      <p:to>
                                        <p:strVal val="visible"/>
                                      </p:to>
                                    </p:set>
                                    <p:animEffect filter="box(in)" transition="in">
                                      <p:cBhvr additive="repl">
                                        <p:cTn id="292" dur="500"/>
                                        <p:tgtEl>
                                          <p:spTgt spid="2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467640" y="188640"/>
            <a:ext cx="8229240" cy="503640"/>
          </a:xfrm>
          <a:prstGeom prst="rect">
            <a:avLst/>
          </a:prstGeom>
          <a:noFill/>
          <a:ln w="9360">
            <a:noFill/>
          </a:ln>
        </p:spPr>
        <p:txBody>
          <a:bodyPr anchor="ctr">
            <a:noAutofit/>
          </a:bodyPr>
          <a:p>
            <a:pPr algn="ctr">
              <a:lnSpc>
                <a:spcPct val="100000"/>
              </a:lnSpc>
            </a:pPr>
            <a:r>
              <a:rPr b="0" lang="es-ES" sz="3200" spc="-1" strike="noStrike">
                <a:solidFill>
                  <a:srgbClr val="800000"/>
                </a:solidFill>
                <a:latin typeface="Arial"/>
              </a:rPr>
              <a:t>Upamti</a:t>
            </a:r>
            <a:r>
              <a:rPr b="0" lang="es-ES" sz="3600" spc="-1" strike="noStrike">
                <a:solidFill>
                  <a:srgbClr val="800000"/>
                </a:solidFill>
                <a:latin typeface="Arial"/>
              </a:rPr>
              <a:t>!</a:t>
            </a:r>
            <a:endParaRPr b="0" lang="es-ES" sz="3600" spc="-1" strike="noStrike">
              <a:solidFill>
                <a:srgbClr val="000000"/>
              </a:solidFill>
              <a:latin typeface="Arial"/>
            </a:endParaRPr>
          </a:p>
        </p:txBody>
      </p:sp>
      <p:sp>
        <p:nvSpPr>
          <p:cNvPr id="220" name="TextShape 2"/>
          <p:cNvSpPr txBox="1"/>
          <p:nvPr/>
        </p:nvSpPr>
        <p:spPr>
          <a:xfrm>
            <a:off x="467640" y="1052640"/>
            <a:ext cx="4039920" cy="1359360"/>
          </a:xfrm>
          <a:prstGeom prst="rect">
            <a:avLst/>
          </a:prstGeom>
          <a:noFill/>
          <a:ln w="9360">
            <a:noFill/>
          </a:ln>
        </p:spPr>
        <p:txBody>
          <a:bodyPr anchor="b">
            <a:noAutofit/>
          </a:bodyPr>
          <a:p>
            <a:pPr>
              <a:lnSpc>
                <a:spcPct val="100000"/>
              </a:lnSpc>
            </a:pPr>
            <a:r>
              <a:rPr b="1" lang="es-ES" sz="2400" spc="-1" strike="noStrike">
                <a:solidFill>
                  <a:srgbClr val="000000"/>
                </a:solidFill>
                <a:latin typeface="Arial"/>
              </a:rPr>
              <a:t>Posvojni pridjevi koji završavaju nastavcima </a:t>
            </a:r>
            <a:endParaRPr b="0" lang="es-ES" sz="2400" spc="-1" strike="noStrike">
              <a:solidFill>
                <a:srgbClr val="000000"/>
              </a:solidFill>
              <a:latin typeface="Arial"/>
            </a:endParaRPr>
          </a:p>
          <a:p>
            <a:pPr>
              <a:lnSpc>
                <a:spcPct val="100000"/>
              </a:lnSpc>
            </a:pPr>
            <a:endParaRPr b="0" lang="es-ES" sz="2400" spc="-1" strike="noStrike">
              <a:solidFill>
                <a:srgbClr val="000000"/>
              </a:solidFill>
              <a:latin typeface="Arial"/>
            </a:endParaRPr>
          </a:p>
        </p:txBody>
      </p:sp>
      <p:sp>
        <p:nvSpPr>
          <p:cNvPr id="221" name="TextShape 3"/>
          <p:cNvSpPr txBox="1"/>
          <p:nvPr/>
        </p:nvSpPr>
        <p:spPr>
          <a:xfrm>
            <a:off x="467640" y="2493000"/>
            <a:ext cx="3960000" cy="1511640"/>
          </a:xfrm>
          <a:prstGeom prst="rect">
            <a:avLst/>
          </a:prstGeom>
          <a:noFill/>
          <a:ln w="9360">
            <a:noFill/>
          </a:ln>
        </p:spPr>
        <p:txBody>
          <a:bodyPr>
            <a:noAutofit/>
          </a:bodyPr>
          <a:p>
            <a:pPr marL="343080" indent="-342720">
              <a:lnSpc>
                <a:spcPct val="100000"/>
              </a:lnSpc>
              <a:spcBef>
                <a:spcPts val="479"/>
              </a:spcBef>
            </a:pPr>
            <a:r>
              <a:rPr b="0" lang="es-ES" sz="2400" spc="-1" strike="noStrike">
                <a:solidFill>
                  <a:srgbClr val="000000"/>
                </a:solidFill>
                <a:latin typeface="Arial"/>
              </a:rPr>
              <a:t>    </a:t>
            </a:r>
            <a:r>
              <a:rPr b="0" lang="es-ES" sz="2400" spc="-1" strike="noStrike">
                <a:solidFill>
                  <a:srgbClr val="000000"/>
                </a:solidFill>
                <a:latin typeface="Arial"/>
              </a:rPr>
              <a:t>pišu se velikom početnim slovom, ali samo onda ako su izvedeni od vlastitih imena.</a:t>
            </a:r>
            <a:endParaRPr b="0" lang="es-ES" sz="2400" spc="-1" strike="noStrike">
              <a:solidFill>
                <a:srgbClr val="000000"/>
              </a:solidFill>
              <a:latin typeface="Arial"/>
            </a:endParaRPr>
          </a:p>
        </p:txBody>
      </p:sp>
      <p:sp>
        <p:nvSpPr>
          <p:cNvPr id="222" name="CustomShape 4"/>
          <p:cNvSpPr/>
          <p:nvPr/>
        </p:nvSpPr>
        <p:spPr>
          <a:xfrm>
            <a:off x="611640" y="4149000"/>
            <a:ext cx="3960000" cy="1511640"/>
          </a:xfrm>
          <a:prstGeom prst="rect">
            <a:avLst/>
          </a:prstGeom>
          <a:noFill/>
          <a:ln w="9360">
            <a:noFill/>
          </a:ln>
        </p:spPr>
        <p:style>
          <a:lnRef idx="0"/>
          <a:fillRef idx="0"/>
          <a:effectRef idx="0"/>
          <a:fontRef idx="minor"/>
        </p:style>
        <p:txBody>
          <a:bodyPr>
            <a:noAutofit/>
          </a:bodyPr>
          <a:p>
            <a:pPr marL="343080" indent="-342720">
              <a:lnSpc>
                <a:spcPct val="100000"/>
              </a:lnSpc>
              <a:spcBef>
                <a:spcPts val="479"/>
              </a:spcBef>
            </a:pPr>
            <a:r>
              <a:rPr b="0" lang="hr-HR" sz="2400" spc="-1" strike="noStrike">
                <a:solidFill>
                  <a:srgbClr val="000000"/>
                </a:solidFill>
                <a:latin typeface="Arial"/>
              </a:rPr>
              <a:t>Hrvoje – </a:t>
            </a:r>
            <a:r>
              <a:rPr b="1" lang="hr-HR" sz="2400" spc="-1" strike="noStrike">
                <a:solidFill>
                  <a:srgbClr val="800000"/>
                </a:solidFill>
                <a:latin typeface="Arial"/>
              </a:rPr>
              <a:t>Hrvoj</a:t>
            </a:r>
            <a:r>
              <a:rPr b="1" lang="hr-HR" sz="2400" spc="-1" strike="noStrike">
                <a:solidFill>
                  <a:srgbClr val="0000ff"/>
                </a:solidFill>
                <a:latin typeface="Arial"/>
              </a:rPr>
              <a:t>ev</a:t>
            </a:r>
            <a:endParaRPr b="0" lang="hr-HR" sz="2400" spc="-1" strike="noStrike">
              <a:latin typeface="Arial"/>
            </a:endParaRPr>
          </a:p>
          <a:p>
            <a:pPr marL="343080" indent="-342720">
              <a:lnSpc>
                <a:spcPct val="100000"/>
              </a:lnSpc>
              <a:spcBef>
                <a:spcPts val="479"/>
              </a:spcBef>
            </a:pPr>
            <a:r>
              <a:rPr b="0" lang="hr-HR" sz="2400" spc="-1" strike="noStrike">
                <a:solidFill>
                  <a:srgbClr val="000000"/>
                </a:solidFill>
                <a:latin typeface="Arial"/>
              </a:rPr>
              <a:t>Penkala – </a:t>
            </a:r>
            <a:r>
              <a:rPr b="1" lang="hr-HR" sz="2400" spc="-1" strike="noStrike">
                <a:solidFill>
                  <a:srgbClr val="800000"/>
                </a:solidFill>
                <a:latin typeface="Arial"/>
              </a:rPr>
              <a:t>Penkal</a:t>
            </a:r>
            <a:r>
              <a:rPr b="1" lang="hr-HR" sz="2400" spc="-1" strike="noStrike">
                <a:solidFill>
                  <a:srgbClr val="0000ff"/>
                </a:solidFill>
                <a:latin typeface="Arial"/>
              </a:rPr>
              <a:t>ina</a:t>
            </a:r>
            <a:r>
              <a:rPr b="0" lang="hr-HR" sz="2400" spc="-1" strike="noStrike">
                <a:solidFill>
                  <a:srgbClr val="000000"/>
                </a:solidFill>
                <a:latin typeface="Arial"/>
              </a:rPr>
              <a:t> </a:t>
            </a:r>
            <a:endParaRPr b="0" lang="hr-HR" sz="2400" spc="-1" strike="noStrike">
              <a:latin typeface="Arial"/>
            </a:endParaRPr>
          </a:p>
          <a:p>
            <a:pPr marL="343080" indent="-342720">
              <a:lnSpc>
                <a:spcPct val="100000"/>
              </a:lnSpc>
              <a:spcBef>
                <a:spcPts val="479"/>
              </a:spcBef>
            </a:pPr>
            <a:endParaRPr b="0" lang="hr-HR" sz="2400" spc="-1" strike="noStrike">
              <a:latin typeface="Arial"/>
            </a:endParaRPr>
          </a:p>
          <a:p>
            <a:pPr marL="343080" indent="-342720">
              <a:lnSpc>
                <a:spcPct val="100000"/>
              </a:lnSpc>
              <a:spcBef>
                <a:spcPts val="479"/>
              </a:spcBef>
            </a:pPr>
            <a:endParaRPr b="0" lang="hr-HR" sz="2400" spc="-1" strike="noStrike">
              <a:latin typeface="Arial"/>
            </a:endParaRPr>
          </a:p>
        </p:txBody>
      </p:sp>
      <p:sp>
        <p:nvSpPr>
          <p:cNvPr id="223" name="TextShape 5"/>
          <p:cNvSpPr txBox="1"/>
          <p:nvPr/>
        </p:nvSpPr>
        <p:spPr>
          <a:xfrm>
            <a:off x="4716000" y="980640"/>
            <a:ext cx="4039920" cy="1359360"/>
          </a:xfrm>
          <a:prstGeom prst="rect">
            <a:avLst/>
          </a:prstGeom>
          <a:noFill/>
          <a:ln w="9360">
            <a:noFill/>
          </a:ln>
        </p:spPr>
        <p:txBody>
          <a:bodyPr anchor="b">
            <a:noAutofit/>
          </a:bodyPr>
          <a:p>
            <a:pPr>
              <a:lnSpc>
                <a:spcPct val="100000"/>
              </a:lnSpc>
            </a:pPr>
            <a:r>
              <a:rPr b="1" lang="es-ES" sz="2400" spc="-1" strike="noStrike">
                <a:solidFill>
                  <a:srgbClr val="000000"/>
                </a:solidFill>
                <a:latin typeface="Arial"/>
              </a:rPr>
              <a:t>Posvojni pridjevi koji završavaju nastavcima </a:t>
            </a:r>
            <a:endParaRPr b="0" lang="es-ES" sz="2400" spc="-1" strike="noStrike">
              <a:solidFill>
                <a:srgbClr val="000000"/>
              </a:solidFill>
              <a:latin typeface="Arial"/>
            </a:endParaRPr>
          </a:p>
          <a:p>
            <a:pPr>
              <a:lnSpc>
                <a:spcPct val="100000"/>
              </a:lnSpc>
            </a:pPr>
            <a:endParaRPr b="0" lang="es-ES" sz="2400" spc="-1" strike="noStrike">
              <a:solidFill>
                <a:srgbClr val="000000"/>
              </a:solidFill>
              <a:latin typeface="Arial"/>
            </a:endParaRPr>
          </a:p>
        </p:txBody>
      </p:sp>
      <p:sp>
        <p:nvSpPr>
          <p:cNvPr id="224" name="TextShape 6"/>
          <p:cNvSpPr txBox="1"/>
          <p:nvPr/>
        </p:nvSpPr>
        <p:spPr>
          <a:xfrm>
            <a:off x="4572000" y="2493000"/>
            <a:ext cx="3960000" cy="1511640"/>
          </a:xfrm>
          <a:prstGeom prst="rect">
            <a:avLst/>
          </a:prstGeom>
          <a:noFill/>
          <a:ln w="9360">
            <a:noFill/>
          </a:ln>
        </p:spPr>
        <p:txBody>
          <a:bodyPr>
            <a:noAutofit/>
          </a:bodyPr>
          <a:p>
            <a:pPr marL="343080" indent="-342720">
              <a:lnSpc>
                <a:spcPct val="100000"/>
              </a:lnSpc>
              <a:spcBef>
                <a:spcPts val="479"/>
              </a:spcBef>
            </a:pPr>
            <a:r>
              <a:rPr b="0" lang="es-ES" sz="2400" spc="-1" strike="noStrike">
                <a:solidFill>
                  <a:srgbClr val="000000"/>
                </a:solidFill>
                <a:latin typeface="Arial"/>
              </a:rPr>
              <a:t>    </a:t>
            </a:r>
            <a:r>
              <a:rPr b="0" lang="es-ES" sz="2400" spc="-1" strike="noStrike">
                <a:solidFill>
                  <a:srgbClr val="000000"/>
                </a:solidFill>
                <a:latin typeface="Arial"/>
              </a:rPr>
              <a:t>pišu se uvijek malim slovom, iako su također izvedeni od vlastitih imena.</a:t>
            </a:r>
            <a:endParaRPr b="0" lang="es-ES" sz="2400" spc="-1" strike="noStrike">
              <a:solidFill>
                <a:srgbClr val="000000"/>
              </a:solidFill>
              <a:latin typeface="Arial"/>
            </a:endParaRPr>
          </a:p>
        </p:txBody>
      </p:sp>
      <p:sp>
        <p:nvSpPr>
          <p:cNvPr id="225" name="CustomShape 7"/>
          <p:cNvSpPr/>
          <p:nvPr/>
        </p:nvSpPr>
        <p:spPr>
          <a:xfrm>
            <a:off x="4716000" y="4149000"/>
            <a:ext cx="3960000" cy="2160000"/>
          </a:xfrm>
          <a:prstGeom prst="rect">
            <a:avLst/>
          </a:prstGeom>
          <a:noFill/>
          <a:ln w="9360">
            <a:noFill/>
          </a:ln>
        </p:spPr>
        <p:style>
          <a:lnRef idx="0"/>
          <a:fillRef idx="0"/>
          <a:effectRef idx="0"/>
          <a:fontRef idx="minor"/>
        </p:style>
        <p:txBody>
          <a:bodyPr>
            <a:noAutofit/>
          </a:bodyPr>
          <a:p>
            <a:pPr marL="343080" indent="-342720">
              <a:lnSpc>
                <a:spcPct val="100000"/>
              </a:lnSpc>
              <a:spcBef>
                <a:spcPts val="479"/>
              </a:spcBef>
            </a:pPr>
            <a:r>
              <a:rPr b="0" lang="hr-HR" sz="2400" spc="-1" strike="noStrike">
                <a:solidFill>
                  <a:srgbClr val="000000"/>
                </a:solidFill>
                <a:latin typeface="Arial"/>
              </a:rPr>
              <a:t>Istra – </a:t>
            </a:r>
            <a:r>
              <a:rPr b="1" lang="hr-HR" sz="2400" spc="-1" strike="noStrike">
                <a:solidFill>
                  <a:srgbClr val="800000"/>
                </a:solidFill>
                <a:latin typeface="Arial"/>
              </a:rPr>
              <a:t>istar</a:t>
            </a:r>
            <a:r>
              <a:rPr b="1" lang="hr-HR" sz="2400" spc="-1" strike="noStrike">
                <a:solidFill>
                  <a:srgbClr val="0000ff"/>
                </a:solidFill>
                <a:latin typeface="Arial"/>
              </a:rPr>
              <a:t>ska</a:t>
            </a:r>
            <a:endParaRPr b="0" lang="hr-HR" sz="2400" spc="-1" strike="noStrike">
              <a:latin typeface="Arial"/>
            </a:endParaRPr>
          </a:p>
          <a:p>
            <a:pPr marL="343080" indent="-342720">
              <a:lnSpc>
                <a:spcPct val="100000"/>
              </a:lnSpc>
              <a:spcBef>
                <a:spcPts val="479"/>
              </a:spcBef>
            </a:pPr>
            <a:r>
              <a:rPr b="0" lang="hr-HR" sz="2400" spc="-1" strike="noStrike">
                <a:solidFill>
                  <a:srgbClr val="000000"/>
                </a:solidFill>
                <a:latin typeface="Arial"/>
              </a:rPr>
              <a:t>Šestine – </a:t>
            </a:r>
            <a:r>
              <a:rPr b="1" lang="hr-HR" sz="2400" spc="-1" strike="noStrike">
                <a:solidFill>
                  <a:srgbClr val="800000"/>
                </a:solidFill>
                <a:latin typeface="Arial"/>
              </a:rPr>
              <a:t>šestin</a:t>
            </a:r>
            <a:r>
              <a:rPr b="1" lang="hr-HR" sz="2400" spc="-1" strike="noStrike">
                <a:solidFill>
                  <a:srgbClr val="0000ff"/>
                </a:solidFill>
                <a:latin typeface="Arial"/>
              </a:rPr>
              <a:t>ski</a:t>
            </a:r>
            <a:endParaRPr b="0" lang="hr-HR" sz="2400" spc="-1" strike="noStrike">
              <a:latin typeface="Arial"/>
            </a:endParaRPr>
          </a:p>
          <a:p>
            <a:pPr marL="343080" indent="-342720">
              <a:lnSpc>
                <a:spcPct val="100000"/>
              </a:lnSpc>
              <a:spcBef>
                <a:spcPts val="479"/>
              </a:spcBef>
            </a:pPr>
            <a:r>
              <a:rPr b="0" lang="hr-HR" sz="2400" spc="-1" strike="noStrike">
                <a:latin typeface="Arial"/>
              </a:rPr>
              <a:t>Pag</a:t>
            </a:r>
            <a:r>
              <a:rPr b="1" lang="hr-HR" sz="2400" spc="-1" strike="noStrike">
                <a:solidFill>
                  <a:srgbClr val="800000"/>
                </a:solidFill>
                <a:latin typeface="Arial"/>
              </a:rPr>
              <a:t> </a:t>
            </a:r>
            <a:r>
              <a:rPr b="0" lang="hr-HR" sz="2400" spc="-1" strike="noStrike">
                <a:latin typeface="Arial"/>
              </a:rPr>
              <a:t>–</a:t>
            </a:r>
            <a:r>
              <a:rPr b="1" lang="hr-HR" sz="2400" spc="-1" strike="noStrike">
                <a:solidFill>
                  <a:srgbClr val="800000"/>
                </a:solidFill>
                <a:latin typeface="Arial"/>
              </a:rPr>
              <a:t> pa</a:t>
            </a:r>
            <a:r>
              <a:rPr b="1" lang="hr-HR" sz="2400" spc="-1" strike="noStrike">
                <a:solidFill>
                  <a:srgbClr val="0000ff"/>
                </a:solidFill>
                <a:latin typeface="Arial"/>
              </a:rPr>
              <a:t>ška</a:t>
            </a:r>
            <a:endParaRPr b="0" lang="hr-HR" sz="2400" spc="-1" strike="noStrike">
              <a:latin typeface="Arial"/>
            </a:endParaRPr>
          </a:p>
          <a:p>
            <a:pPr marL="343080" indent="-342720">
              <a:lnSpc>
                <a:spcPct val="100000"/>
              </a:lnSpc>
              <a:spcBef>
                <a:spcPts val="479"/>
              </a:spcBef>
            </a:pPr>
            <a:r>
              <a:rPr b="0" lang="hr-HR" sz="2400" spc="-1" strike="noStrike">
                <a:solidFill>
                  <a:srgbClr val="000000"/>
                </a:solidFill>
                <a:latin typeface="Arial"/>
              </a:rPr>
              <a:t>Dalmacija – </a:t>
            </a:r>
            <a:r>
              <a:rPr b="1" lang="hr-HR" sz="2400" spc="-1" strike="noStrike">
                <a:solidFill>
                  <a:srgbClr val="800000"/>
                </a:solidFill>
                <a:latin typeface="Arial"/>
              </a:rPr>
              <a:t>dalmatin</a:t>
            </a:r>
            <a:r>
              <a:rPr b="1" lang="hr-HR" sz="2400" spc="-1" strike="noStrike">
                <a:solidFill>
                  <a:srgbClr val="0000ff"/>
                </a:solidFill>
                <a:latin typeface="Arial"/>
              </a:rPr>
              <a:t>ski</a:t>
            </a:r>
            <a:r>
              <a:rPr b="1" lang="hr-HR" sz="2400" spc="-1" strike="noStrike">
                <a:solidFill>
                  <a:srgbClr val="800000"/>
                </a:solidFill>
                <a:latin typeface="Arial"/>
              </a:rPr>
              <a:t> </a:t>
            </a:r>
            <a:endParaRPr b="0" lang="hr-HR" sz="2400" spc="-1" strike="noStrike">
              <a:latin typeface="Arial"/>
            </a:endParaRPr>
          </a:p>
          <a:p>
            <a:pPr marL="343080" indent="-342720">
              <a:lnSpc>
                <a:spcPct val="100000"/>
              </a:lnSpc>
              <a:spcBef>
                <a:spcPts val="479"/>
              </a:spcBef>
            </a:pPr>
            <a:endParaRPr b="0" lang="hr-HR" sz="2400" spc="-1" strike="noStrike">
              <a:latin typeface="Arial"/>
            </a:endParaRPr>
          </a:p>
          <a:p>
            <a:pPr marL="343080" indent="-342720">
              <a:lnSpc>
                <a:spcPct val="100000"/>
              </a:lnSpc>
              <a:spcBef>
                <a:spcPts val="479"/>
              </a:spcBef>
            </a:pPr>
            <a:endParaRPr b="0" lang="hr-HR" sz="2400" spc="-1" strike="noStrike">
              <a:latin typeface="Arial"/>
            </a:endParaRPr>
          </a:p>
        </p:txBody>
      </p:sp>
    </p:spTree>
  </p:cSld>
  <mc:AlternateContent>
    <mc:Choice Requires="p14">
      <p:transition spd="slow" p14:dur="2000"/>
    </mc:Choice>
    <mc:Fallback>
      <p:transition spd="slow"/>
    </mc:Fallback>
  </mc:AlternateContent>
  <p:timing>
    <p:tnLst>
      <p:par>
        <p:cTn id="293" dur="indefinite" restart="never" nodeType="tmRoot">
          <p:childTnLst>
            <p:seq>
              <p:cTn id="294" dur="indefinite" nodeType="mainSeq">
                <p:childTnLst>
                  <p:par>
                    <p:cTn id="295" fill="hold">
                      <p:stCondLst>
                        <p:cond delay="indefinite"/>
                      </p:stCondLst>
                      <p:childTnLst>
                        <p:par>
                          <p:cTn id="296" fill="hold">
                            <p:stCondLst>
                              <p:cond delay="0"/>
                            </p:stCondLst>
                            <p:childTnLst>
                              <p:par>
                                <p:cTn id="297" nodeType="clickEffect" fill="hold" presetClass="entr" presetID="4" presetSubtype="16">
                                  <p:stCondLst>
                                    <p:cond delay="0"/>
                                  </p:stCondLst>
                                  <p:childTnLst>
                                    <p:set>
                                      <p:cBhvr>
                                        <p:cTn id="298" dur="1" fill="hold">
                                          <p:stCondLst>
                                            <p:cond delay="0"/>
                                          </p:stCondLst>
                                        </p:cTn>
                                        <p:tgtEl>
                                          <p:spTgt spid="219"/>
                                        </p:tgtEl>
                                        <p:attrNameLst>
                                          <p:attrName>style.visibility</p:attrName>
                                        </p:attrNameLst>
                                      </p:cBhvr>
                                      <p:to>
                                        <p:strVal val="visible"/>
                                      </p:to>
                                    </p:set>
                                    <p:animEffect filter="box(in)" transition="in">
                                      <p:cBhvr additive="repl">
                                        <p:cTn id="299" dur="500"/>
                                        <p:tgtEl>
                                          <p:spTgt spid="219"/>
                                        </p:tgtEl>
                                      </p:cBhvr>
                                    </p:animEffect>
                                  </p:childTnLst>
                                </p:cTn>
                              </p:par>
                            </p:childTnLst>
                          </p:cTn>
                        </p:par>
                      </p:childTnLst>
                    </p:cTn>
                  </p:par>
                  <p:par>
                    <p:cTn id="300" fill="hold">
                      <p:stCondLst>
                        <p:cond delay="indefinite"/>
                      </p:stCondLst>
                      <p:childTnLst>
                        <p:par>
                          <p:cTn id="301" fill="hold">
                            <p:stCondLst>
                              <p:cond delay="0"/>
                            </p:stCondLst>
                            <p:childTnLst>
                              <p:par>
                                <p:cTn id="302" nodeType="clickEffect" fill="hold" presetClass="entr" presetID="4" presetSubtype="16">
                                  <p:stCondLst>
                                    <p:cond delay="0"/>
                                  </p:stCondLst>
                                  <p:childTnLst>
                                    <p:set>
                                      <p:cBhvr>
                                        <p:cTn id="303" dur="1" fill="hold">
                                          <p:stCondLst>
                                            <p:cond delay="0"/>
                                          </p:stCondLst>
                                        </p:cTn>
                                        <p:tgtEl>
                                          <p:spTgt spid="220">
                                            <p:txEl>
                                              <p:pRg st="0" end="0"/>
                                            </p:txEl>
                                          </p:spTgt>
                                        </p:tgtEl>
                                        <p:attrNameLst>
                                          <p:attrName>style.visibility</p:attrName>
                                        </p:attrNameLst>
                                      </p:cBhvr>
                                      <p:to>
                                        <p:strVal val="visible"/>
                                      </p:to>
                                    </p:set>
                                    <p:animEffect filter="box(in)" transition="in">
                                      <p:cBhvr additive="repl">
                                        <p:cTn id="304" dur="500"/>
                                        <p:tgtEl>
                                          <p:spTgt spid="220">
                                            <p:txEl>
                                              <p:pRg st="0" end="0"/>
                                            </p:txEl>
                                          </p:spTgt>
                                        </p:tgtEl>
                                      </p:cBhvr>
                                    </p:animEffect>
                                  </p:childTnLst>
                                </p:cTn>
                              </p:par>
                            </p:childTnLst>
                          </p:cTn>
                        </p:par>
                      </p:childTnLst>
                    </p:cTn>
                  </p:par>
                  <p:par>
                    <p:cTn id="305" fill="hold">
                      <p:stCondLst>
                        <p:cond delay="indefinite"/>
                      </p:stCondLst>
                      <p:childTnLst>
                        <p:par>
                          <p:cTn id="306" fill="hold">
                            <p:stCondLst>
                              <p:cond delay="0"/>
                            </p:stCondLst>
                            <p:childTnLst>
                              <p:par>
                                <p:cTn id="307" nodeType="clickEffect" fill="hold" presetClass="entr" presetID="4" presetSubtype="16">
                                  <p:stCondLst>
                                    <p:cond delay="0"/>
                                  </p:stCondLst>
                                  <p:childTnLst>
                                    <p:set>
                                      <p:cBhvr>
                                        <p:cTn id="308" dur="1" fill="hold">
                                          <p:stCondLst>
                                            <p:cond delay="0"/>
                                          </p:stCondLst>
                                        </p:cTn>
                                        <p:tgtEl>
                                          <p:spTgt spid="220">
                                            <p:txEl>
                                              <p:pRg st="1" end="1"/>
                                            </p:txEl>
                                          </p:spTgt>
                                        </p:tgtEl>
                                        <p:attrNameLst>
                                          <p:attrName>style.visibility</p:attrName>
                                        </p:attrNameLst>
                                      </p:cBhvr>
                                      <p:to>
                                        <p:strVal val="visible"/>
                                      </p:to>
                                    </p:set>
                                    <p:animEffect filter="box(in)" transition="in">
                                      <p:cBhvr additive="repl">
                                        <p:cTn id="309" dur="500"/>
                                        <p:tgtEl>
                                          <p:spTgt spid="220">
                                            <p:txEl>
                                              <p:pRg st="1" end="1"/>
                                            </p:txEl>
                                          </p:spTgt>
                                        </p:tgtEl>
                                      </p:cBhvr>
                                    </p:animEffect>
                                  </p:childTnLst>
                                </p:cTn>
                              </p:par>
                            </p:childTnLst>
                          </p:cTn>
                        </p:par>
                      </p:childTnLst>
                    </p:cTn>
                  </p:par>
                  <p:par>
                    <p:cTn id="310" fill="hold">
                      <p:stCondLst>
                        <p:cond delay="indefinite"/>
                      </p:stCondLst>
                      <p:childTnLst>
                        <p:par>
                          <p:cTn id="311" fill="hold">
                            <p:stCondLst>
                              <p:cond delay="0"/>
                            </p:stCondLst>
                            <p:childTnLst>
                              <p:par>
                                <p:cTn id="312" nodeType="clickEffect" fill="hold" presetClass="entr" presetID="4" presetSubtype="16">
                                  <p:stCondLst>
                                    <p:cond delay="0"/>
                                  </p:stCondLst>
                                  <p:childTnLst>
                                    <p:set>
                                      <p:cBhvr>
                                        <p:cTn id="313" dur="1" fill="hold">
                                          <p:stCondLst>
                                            <p:cond delay="0"/>
                                          </p:stCondLst>
                                        </p:cTn>
                                        <p:tgtEl>
                                          <p:spTgt spid="221">
                                            <p:txEl>
                                              <p:pRg st="0" end="0"/>
                                            </p:txEl>
                                          </p:spTgt>
                                        </p:tgtEl>
                                        <p:attrNameLst>
                                          <p:attrName>style.visibility</p:attrName>
                                        </p:attrNameLst>
                                      </p:cBhvr>
                                      <p:to>
                                        <p:strVal val="visible"/>
                                      </p:to>
                                    </p:set>
                                    <p:animEffect filter="box(in)" transition="in">
                                      <p:cBhvr additive="repl">
                                        <p:cTn id="314" dur="500"/>
                                        <p:tgtEl>
                                          <p:spTgt spid="221">
                                            <p:txEl>
                                              <p:pRg st="0" end="0"/>
                                            </p:txEl>
                                          </p:spTgt>
                                        </p:tgtEl>
                                      </p:cBhvr>
                                    </p:animEffect>
                                  </p:childTnLst>
                                </p:cTn>
                              </p:par>
                            </p:childTnLst>
                          </p:cTn>
                        </p:par>
                      </p:childTnLst>
                    </p:cTn>
                  </p:par>
                  <p:par>
                    <p:cTn id="315" fill="hold">
                      <p:stCondLst>
                        <p:cond delay="indefinite"/>
                      </p:stCondLst>
                      <p:childTnLst>
                        <p:par>
                          <p:cTn id="316" fill="hold">
                            <p:stCondLst>
                              <p:cond delay="0"/>
                            </p:stCondLst>
                            <p:childTnLst>
                              <p:par>
                                <p:cTn id="317" nodeType="clickEffect" fill="hold" presetClass="entr" presetID="4" presetSubtype="16">
                                  <p:stCondLst>
                                    <p:cond delay="0"/>
                                  </p:stCondLst>
                                  <p:childTnLst>
                                    <p:set>
                                      <p:cBhvr>
                                        <p:cTn id="318" dur="1" fill="hold">
                                          <p:stCondLst>
                                            <p:cond delay="0"/>
                                          </p:stCondLst>
                                        </p:cTn>
                                        <p:tgtEl>
                                          <p:spTgt spid="222"/>
                                        </p:tgtEl>
                                        <p:attrNameLst>
                                          <p:attrName>style.visibility</p:attrName>
                                        </p:attrNameLst>
                                      </p:cBhvr>
                                      <p:to>
                                        <p:strVal val="visible"/>
                                      </p:to>
                                    </p:set>
                                    <p:animEffect filter="box(in)" transition="in">
                                      <p:cBhvr additive="repl">
                                        <p:cTn id="319" dur="500"/>
                                        <p:tgtEl>
                                          <p:spTgt spid="222"/>
                                        </p:tgtEl>
                                      </p:cBhvr>
                                    </p:animEffect>
                                  </p:childTnLst>
                                </p:cTn>
                              </p:par>
                            </p:childTnLst>
                          </p:cTn>
                        </p:par>
                      </p:childTnLst>
                    </p:cTn>
                  </p:par>
                  <p:par>
                    <p:cTn id="320" fill="hold">
                      <p:stCondLst>
                        <p:cond delay="indefinite"/>
                      </p:stCondLst>
                      <p:childTnLst>
                        <p:par>
                          <p:cTn id="321" fill="hold">
                            <p:stCondLst>
                              <p:cond delay="0"/>
                            </p:stCondLst>
                            <p:childTnLst>
                              <p:par>
                                <p:cTn id="322" nodeType="clickEffect" fill="hold" presetClass="entr" presetID="4" presetSubtype="16">
                                  <p:stCondLst>
                                    <p:cond delay="0"/>
                                  </p:stCondLst>
                                  <p:childTnLst>
                                    <p:set>
                                      <p:cBhvr>
                                        <p:cTn id="323" dur="1" fill="hold">
                                          <p:stCondLst>
                                            <p:cond delay="0"/>
                                          </p:stCondLst>
                                        </p:cTn>
                                        <p:tgtEl>
                                          <p:spTgt spid="223">
                                            <p:txEl>
                                              <p:pRg st="0" end="0"/>
                                            </p:txEl>
                                          </p:spTgt>
                                        </p:tgtEl>
                                        <p:attrNameLst>
                                          <p:attrName>style.visibility</p:attrName>
                                        </p:attrNameLst>
                                      </p:cBhvr>
                                      <p:to>
                                        <p:strVal val="visible"/>
                                      </p:to>
                                    </p:set>
                                    <p:animEffect filter="box(in)" transition="in">
                                      <p:cBhvr additive="repl">
                                        <p:cTn id="324" dur="500"/>
                                        <p:tgtEl>
                                          <p:spTgt spid="223">
                                            <p:txEl>
                                              <p:pRg st="0" end="0"/>
                                            </p:txEl>
                                          </p:spTgt>
                                        </p:tgtEl>
                                      </p:cBhvr>
                                    </p:animEffect>
                                  </p:childTnLst>
                                </p:cTn>
                              </p:par>
                            </p:childTnLst>
                          </p:cTn>
                        </p:par>
                      </p:childTnLst>
                    </p:cTn>
                  </p:par>
                  <p:par>
                    <p:cTn id="325" fill="hold">
                      <p:stCondLst>
                        <p:cond delay="indefinite"/>
                      </p:stCondLst>
                      <p:childTnLst>
                        <p:par>
                          <p:cTn id="326" fill="hold">
                            <p:stCondLst>
                              <p:cond delay="0"/>
                            </p:stCondLst>
                            <p:childTnLst>
                              <p:par>
                                <p:cTn id="327" nodeType="clickEffect" fill="hold" presetClass="entr" presetID="4" presetSubtype="16">
                                  <p:stCondLst>
                                    <p:cond delay="0"/>
                                  </p:stCondLst>
                                  <p:childTnLst>
                                    <p:set>
                                      <p:cBhvr>
                                        <p:cTn id="328" dur="1" fill="hold">
                                          <p:stCondLst>
                                            <p:cond delay="0"/>
                                          </p:stCondLst>
                                        </p:cTn>
                                        <p:tgtEl>
                                          <p:spTgt spid="223">
                                            <p:txEl>
                                              <p:pRg st="1" end="1"/>
                                            </p:txEl>
                                          </p:spTgt>
                                        </p:tgtEl>
                                        <p:attrNameLst>
                                          <p:attrName>style.visibility</p:attrName>
                                        </p:attrNameLst>
                                      </p:cBhvr>
                                      <p:to>
                                        <p:strVal val="visible"/>
                                      </p:to>
                                    </p:set>
                                    <p:animEffect filter="box(in)" transition="in">
                                      <p:cBhvr additive="repl">
                                        <p:cTn id="329" dur="500"/>
                                        <p:tgtEl>
                                          <p:spTgt spid="223">
                                            <p:txEl>
                                              <p:pRg st="1" end="1"/>
                                            </p:txEl>
                                          </p:spTgt>
                                        </p:tgtEl>
                                      </p:cBhvr>
                                    </p:animEffect>
                                  </p:childTnLst>
                                </p:cTn>
                              </p:par>
                            </p:childTnLst>
                          </p:cTn>
                        </p:par>
                      </p:childTnLst>
                    </p:cTn>
                  </p:par>
                  <p:par>
                    <p:cTn id="330" fill="hold">
                      <p:stCondLst>
                        <p:cond delay="indefinite"/>
                      </p:stCondLst>
                      <p:childTnLst>
                        <p:par>
                          <p:cTn id="331" fill="hold">
                            <p:stCondLst>
                              <p:cond delay="0"/>
                            </p:stCondLst>
                            <p:childTnLst>
                              <p:par>
                                <p:cTn id="332" nodeType="clickEffect" fill="hold" presetClass="entr" presetID="4" presetSubtype="16">
                                  <p:stCondLst>
                                    <p:cond delay="0"/>
                                  </p:stCondLst>
                                  <p:childTnLst>
                                    <p:set>
                                      <p:cBhvr>
                                        <p:cTn id="333" dur="1" fill="hold">
                                          <p:stCondLst>
                                            <p:cond delay="0"/>
                                          </p:stCondLst>
                                        </p:cTn>
                                        <p:tgtEl>
                                          <p:spTgt spid="224">
                                            <p:txEl>
                                              <p:pRg st="0" end="0"/>
                                            </p:txEl>
                                          </p:spTgt>
                                        </p:tgtEl>
                                        <p:attrNameLst>
                                          <p:attrName>style.visibility</p:attrName>
                                        </p:attrNameLst>
                                      </p:cBhvr>
                                      <p:to>
                                        <p:strVal val="visible"/>
                                      </p:to>
                                    </p:set>
                                    <p:animEffect filter="box(in)" transition="in">
                                      <p:cBhvr additive="repl">
                                        <p:cTn id="334" dur="500"/>
                                        <p:tgtEl>
                                          <p:spTgt spid="224">
                                            <p:txEl>
                                              <p:pRg st="0" end="0"/>
                                            </p:txEl>
                                          </p:spTgt>
                                        </p:tgtEl>
                                      </p:cBhvr>
                                    </p:animEffect>
                                  </p:childTnLst>
                                </p:cTn>
                              </p:par>
                            </p:childTnLst>
                          </p:cTn>
                        </p:par>
                      </p:childTnLst>
                    </p:cTn>
                  </p:par>
                  <p:par>
                    <p:cTn id="335" fill="hold">
                      <p:stCondLst>
                        <p:cond delay="indefinite"/>
                      </p:stCondLst>
                      <p:childTnLst>
                        <p:par>
                          <p:cTn id="336" fill="hold">
                            <p:stCondLst>
                              <p:cond delay="0"/>
                            </p:stCondLst>
                            <p:childTnLst>
                              <p:par>
                                <p:cTn id="337" nodeType="clickEffect" fill="hold" presetClass="entr" presetID="4" presetSubtype="16">
                                  <p:stCondLst>
                                    <p:cond delay="0"/>
                                  </p:stCondLst>
                                  <p:childTnLst>
                                    <p:set>
                                      <p:cBhvr>
                                        <p:cTn id="338" dur="1" fill="hold">
                                          <p:stCondLst>
                                            <p:cond delay="0"/>
                                          </p:stCondLst>
                                        </p:cTn>
                                        <p:tgtEl>
                                          <p:spTgt spid="225"/>
                                        </p:tgtEl>
                                        <p:attrNameLst>
                                          <p:attrName>style.visibility</p:attrName>
                                        </p:attrNameLst>
                                      </p:cBhvr>
                                      <p:to>
                                        <p:strVal val="visible"/>
                                      </p:to>
                                    </p:set>
                                    <p:animEffect filter="box(in)" transition="in">
                                      <p:cBhvr additive="repl">
                                        <p:cTn id="339" dur="500"/>
                                        <p:tgtEl>
                                          <p:spTgt spid="2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TextShape 1"/>
          <p:cNvSpPr txBox="1"/>
          <p:nvPr/>
        </p:nvSpPr>
        <p:spPr>
          <a:xfrm>
            <a:off x="457200" y="274680"/>
            <a:ext cx="8229240" cy="561600"/>
          </a:xfrm>
          <a:prstGeom prst="rect">
            <a:avLst/>
          </a:prstGeom>
          <a:noFill/>
          <a:ln w="9360">
            <a:noFill/>
          </a:ln>
        </p:spPr>
        <p:txBody>
          <a:bodyPr anchor="ctr">
            <a:noAutofit/>
          </a:bodyPr>
          <a:p>
            <a:pPr algn="ctr">
              <a:lnSpc>
                <a:spcPct val="100000"/>
              </a:lnSpc>
            </a:pPr>
            <a:r>
              <a:rPr b="0" lang="es-ES" sz="3200" spc="-1" strike="noStrike">
                <a:solidFill>
                  <a:srgbClr val="800000"/>
                </a:solidFill>
                <a:latin typeface="Arial"/>
              </a:rPr>
              <a:t>Izuzetak!</a:t>
            </a:r>
            <a:endParaRPr b="0" lang="es-ES" sz="3200" spc="-1" strike="noStrike">
              <a:solidFill>
                <a:srgbClr val="000000"/>
              </a:solidFill>
              <a:latin typeface="Arial"/>
            </a:endParaRPr>
          </a:p>
        </p:txBody>
      </p:sp>
      <p:sp>
        <p:nvSpPr>
          <p:cNvPr id="227" name="TextShape 2"/>
          <p:cNvSpPr txBox="1"/>
          <p:nvPr/>
        </p:nvSpPr>
        <p:spPr>
          <a:xfrm>
            <a:off x="467640" y="1196640"/>
            <a:ext cx="8229240" cy="4525560"/>
          </a:xfrm>
          <a:prstGeom prst="rect">
            <a:avLst/>
          </a:prstGeom>
          <a:noFill/>
          <a:ln w="9360">
            <a:noFill/>
          </a:ln>
        </p:spPr>
        <p:txBody>
          <a:bodyPr>
            <a:noAutofit/>
          </a:bodyPr>
          <a:p>
            <a:pPr marL="343080" indent="-342720">
              <a:lnSpc>
                <a:spcPct val="100000"/>
              </a:lnSpc>
              <a:spcBef>
                <a:spcPts val="479"/>
              </a:spcBef>
            </a:pPr>
            <a:r>
              <a:rPr b="0" lang="es-ES" sz="2400" spc="-1" strike="noStrike">
                <a:solidFill>
                  <a:srgbClr val="000000"/>
                </a:solidFill>
                <a:latin typeface="Arial"/>
              </a:rPr>
              <a:t>Pridjevi na -ski, -ški, -čki/ćki mogu se pisati i velikim slovom, ali samo ako se odnose na prvu riječ u nazivu ili imenu neke škole, tvornice, zemljopisnoga pojma.</a:t>
            </a:r>
            <a:endParaRPr b="0" lang="es-ES" sz="2400" spc="-1" strike="noStrike">
              <a:solidFill>
                <a:srgbClr val="000000"/>
              </a:solidFill>
              <a:latin typeface="Arial"/>
            </a:endParaRPr>
          </a:p>
          <a:p>
            <a:pPr marL="343080" indent="-342720">
              <a:lnSpc>
                <a:spcPct val="100000"/>
              </a:lnSpc>
              <a:spcBef>
                <a:spcPts val="479"/>
              </a:spcBef>
            </a:pPr>
            <a:endParaRPr b="0" lang="es-ES" sz="2400" spc="-1" strike="noStrike">
              <a:solidFill>
                <a:srgbClr val="000000"/>
              </a:solidFill>
              <a:latin typeface="Arial"/>
            </a:endParaRPr>
          </a:p>
          <a:p>
            <a:pPr marL="343080" indent="-342720">
              <a:lnSpc>
                <a:spcPct val="100000"/>
              </a:lnSpc>
              <a:spcBef>
                <a:spcPts val="479"/>
              </a:spcBef>
            </a:pPr>
            <a:endParaRPr b="0" lang="es-ES" sz="2400" spc="-1" strike="noStrike">
              <a:solidFill>
                <a:srgbClr val="000000"/>
              </a:solidFill>
              <a:latin typeface="Arial"/>
            </a:endParaRPr>
          </a:p>
          <a:p>
            <a:pPr marL="343080" indent="-342720">
              <a:lnSpc>
                <a:spcPct val="100000"/>
              </a:lnSpc>
              <a:spcBef>
                <a:spcPts val="479"/>
              </a:spcBef>
            </a:pPr>
            <a:r>
              <a:rPr b="0" lang="es-ES" sz="2400" spc="-1" strike="noStrike">
                <a:solidFill>
                  <a:srgbClr val="000000"/>
                </a:solidFill>
                <a:latin typeface="Arial"/>
              </a:rPr>
              <a:t>                 </a:t>
            </a:r>
            <a:endParaRPr b="0" lang="es-ES" sz="2400" spc="-1" strike="noStrike">
              <a:solidFill>
                <a:srgbClr val="000000"/>
              </a:solidFill>
              <a:latin typeface="Arial"/>
            </a:endParaRPr>
          </a:p>
        </p:txBody>
      </p:sp>
      <p:sp>
        <p:nvSpPr>
          <p:cNvPr id="228" name="CustomShape 3"/>
          <p:cNvSpPr/>
          <p:nvPr/>
        </p:nvSpPr>
        <p:spPr>
          <a:xfrm>
            <a:off x="1403640" y="2853000"/>
            <a:ext cx="6480360" cy="2376000"/>
          </a:xfrm>
          <a:prstGeom prst="rect">
            <a:avLst/>
          </a:prstGeom>
          <a:noFill/>
          <a:ln w="9360">
            <a:noFill/>
          </a:ln>
        </p:spPr>
        <p:style>
          <a:lnRef idx="0"/>
          <a:fillRef idx="0"/>
          <a:effectRef idx="0"/>
          <a:fontRef idx="minor"/>
        </p:style>
        <p:txBody>
          <a:bodyPr>
            <a:noAutofit/>
          </a:bodyPr>
          <a:p>
            <a:pPr marL="343080" indent="-342720">
              <a:lnSpc>
                <a:spcPct val="100000"/>
              </a:lnSpc>
              <a:spcBef>
                <a:spcPts val="479"/>
              </a:spcBef>
            </a:pPr>
            <a:r>
              <a:rPr b="0" lang="hr-HR" sz="2400" spc="-1" strike="noStrike">
                <a:solidFill>
                  <a:srgbClr val="000000"/>
                </a:solidFill>
                <a:latin typeface="Arial"/>
              </a:rPr>
              <a:t>Zagreb – </a:t>
            </a:r>
            <a:r>
              <a:rPr b="1" lang="hr-HR" sz="2400" spc="-1" strike="noStrike">
                <a:solidFill>
                  <a:srgbClr val="800000"/>
                </a:solidFill>
                <a:latin typeface="Arial"/>
              </a:rPr>
              <a:t>Zagrebačka banka</a:t>
            </a:r>
            <a:endParaRPr b="0" lang="hr-HR" sz="2400" spc="-1" strike="noStrike">
              <a:latin typeface="Arial"/>
            </a:endParaRPr>
          </a:p>
          <a:p>
            <a:pPr marL="343080" indent="-342720">
              <a:lnSpc>
                <a:spcPct val="100000"/>
              </a:lnSpc>
              <a:spcBef>
                <a:spcPts val="479"/>
              </a:spcBef>
            </a:pPr>
            <a:r>
              <a:rPr b="0" lang="hr-HR" sz="2400" spc="-1" strike="noStrike">
                <a:solidFill>
                  <a:srgbClr val="000000"/>
                </a:solidFill>
                <a:latin typeface="Arial"/>
              </a:rPr>
              <a:t>             – </a:t>
            </a:r>
            <a:r>
              <a:rPr b="1" lang="hr-HR" sz="2400" spc="-1" strike="noStrike">
                <a:solidFill>
                  <a:srgbClr val="800000"/>
                </a:solidFill>
                <a:latin typeface="Arial"/>
              </a:rPr>
              <a:t>Zagrebačka škola crtanoga filma</a:t>
            </a:r>
            <a:endParaRPr b="0" lang="hr-HR" sz="2400" spc="-1" strike="noStrike">
              <a:latin typeface="Arial"/>
            </a:endParaRPr>
          </a:p>
          <a:p>
            <a:pPr marL="343080" indent="-342720">
              <a:lnSpc>
                <a:spcPct val="100000"/>
              </a:lnSpc>
              <a:spcBef>
                <a:spcPts val="479"/>
              </a:spcBef>
            </a:pPr>
            <a:r>
              <a:rPr b="0" lang="hr-HR" sz="2400" spc="-1" strike="noStrike">
                <a:latin typeface="Arial"/>
              </a:rPr>
              <a:t>Baška   –</a:t>
            </a:r>
            <a:r>
              <a:rPr b="1" lang="hr-HR" sz="2400" spc="-1" strike="noStrike">
                <a:solidFill>
                  <a:srgbClr val="800000"/>
                </a:solidFill>
                <a:latin typeface="Arial"/>
              </a:rPr>
              <a:t> Baščanska ploča</a:t>
            </a:r>
            <a:endParaRPr b="0" lang="hr-HR" sz="2400" spc="-1" strike="noStrike">
              <a:latin typeface="Arial"/>
            </a:endParaRPr>
          </a:p>
          <a:p>
            <a:pPr marL="343080" indent="-342720">
              <a:lnSpc>
                <a:spcPct val="100000"/>
              </a:lnSpc>
              <a:spcBef>
                <a:spcPts val="479"/>
              </a:spcBef>
            </a:pPr>
            <a:r>
              <a:rPr b="0" lang="hr-HR" sz="2400" spc="-1" strike="noStrike">
                <a:solidFill>
                  <a:srgbClr val="000000"/>
                </a:solidFill>
                <a:latin typeface="Arial"/>
              </a:rPr>
              <a:t>Plitvice  – </a:t>
            </a:r>
            <a:r>
              <a:rPr b="1" lang="hr-HR" sz="2400" spc="-1" strike="noStrike">
                <a:solidFill>
                  <a:srgbClr val="800000"/>
                </a:solidFill>
                <a:latin typeface="Arial"/>
              </a:rPr>
              <a:t>Plitvička jezera</a:t>
            </a:r>
            <a:endParaRPr b="0" lang="hr-HR" sz="2400" spc="-1" strike="noStrike">
              <a:latin typeface="Arial"/>
            </a:endParaRPr>
          </a:p>
          <a:p>
            <a:pPr marL="343080" indent="-342720">
              <a:lnSpc>
                <a:spcPct val="100000"/>
              </a:lnSpc>
              <a:spcBef>
                <a:spcPts val="479"/>
              </a:spcBef>
            </a:pPr>
            <a:r>
              <a:rPr b="0" lang="hr-HR" sz="2400" spc="-1" strike="noStrike">
                <a:latin typeface="Arial"/>
              </a:rPr>
              <a:t>Split      – </a:t>
            </a:r>
            <a:r>
              <a:rPr b="1" lang="hr-HR" sz="2400" spc="-1" strike="noStrike">
                <a:solidFill>
                  <a:srgbClr val="800000"/>
                </a:solidFill>
                <a:latin typeface="Arial"/>
              </a:rPr>
              <a:t>Splitska banka</a:t>
            </a:r>
            <a:endParaRPr b="0" lang="hr-HR" sz="2400" spc="-1" strike="noStrike">
              <a:latin typeface="Arial"/>
            </a:endParaRPr>
          </a:p>
          <a:p>
            <a:pPr marL="343080" indent="-342720">
              <a:lnSpc>
                <a:spcPct val="100000"/>
              </a:lnSpc>
              <a:spcBef>
                <a:spcPts val="479"/>
              </a:spcBef>
            </a:pPr>
            <a:endParaRPr b="0" lang="hr-HR" sz="2400" spc="-1" strike="noStrike">
              <a:latin typeface="Arial"/>
            </a:endParaRPr>
          </a:p>
          <a:p>
            <a:pPr marL="343080" indent="-342720">
              <a:lnSpc>
                <a:spcPct val="100000"/>
              </a:lnSpc>
              <a:spcBef>
                <a:spcPts val="479"/>
              </a:spcBef>
            </a:pPr>
            <a:endParaRPr b="0" lang="hr-HR" sz="2400" spc="-1" strike="noStrike">
              <a:latin typeface="Arial"/>
            </a:endParaRPr>
          </a:p>
        </p:txBody>
      </p:sp>
    </p:spTree>
  </p:cSld>
  <mc:AlternateContent>
    <mc:Choice Requires="p14">
      <p:transition spd="slow" p14:dur="2000"/>
    </mc:Choice>
    <mc:Fallback>
      <p:transition spd="slow"/>
    </mc:Fallback>
  </mc:AlternateContent>
  <p:timing>
    <p:tnLst>
      <p:par>
        <p:cTn id="340" dur="indefinite" restart="never" nodeType="tmRoot">
          <p:childTnLst>
            <p:seq>
              <p:cTn id="341" dur="indefinite" nodeType="mainSeq">
                <p:childTnLst>
                  <p:par>
                    <p:cTn id="342" fill="hold">
                      <p:stCondLst>
                        <p:cond delay="indefinite"/>
                      </p:stCondLst>
                      <p:childTnLst>
                        <p:par>
                          <p:cTn id="343" fill="hold">
                            <p:stCondLst>
                              <p:cond delay="0"/>
                            </p:stCondLst>
                            <p:childTnLst>
                              <p:par>
                                <p:cTn id="344" nodeType="clickEffect" fill="hold" presetClass="entr" presetID="4" presetSubtype="16">
                                  <p:stCondLst>
                                    <p:cond delay="0"/>
                                  </p:stCondLst>
                                  <p:childTnLst>
                                    <p:set>
                                      <p:cBhvr>
                                        <p:cTn id="345" dur="1" fill="hold">
                                          <p:stCondLst>
                                            <p:cond delay="0"/>
                                          </p:stCondLst>
                                        </p:cTn>
                                        <p:tgtEl>
                                          <p:spTgt spid="226"/>
                                        </p:tgtEl>
                                        <p:attrNameLst>
                                          <p:attrName>style.visibility</p:attrName>
                                        </p:attrNameLst>
                                      </p:cBhvr>
                                      <p:to>
                                        <p:strVal val="visible"/>
                                      </p:to>
                                    </p:set>
                                    <p:animEffect filter="box(in)" transition="in">
                                      <p:cBhvr additive="repl">
                                        <p:cTn id="346" dur="500"/>
                                        <p:tgtEl>
                                          <p:spTgt spid="226"/>
                                        </p:tgtEl>
                                      </p:cBhvr>
                                    </p:animEffect>
                                  </p:childTnLst>
                                </p:cTn>
                              </p:par>
                            </p:childTnLst>
                          </p:cTn>
                        </p:par>
                      </p:childTnLst>
                    </p:cTn>
                  </p:par>
                  <p:par>
                    <p:cTn id="347" fill="hold">
                      <p:stCondLst>
                        <p:cond delay="indefinite"/>
                      </p:stCondLst>
                      <p:childTnLst>
                        <p:par>
                          <p:cTn id="348" fill="hold">
                            <p:stCondLst>
                              <p:cond delay="0"/>
                            </p:stCondLst>
                            <p:childTnLst>
                              <p:par>
                                <p:cTn id="349" nodeType="clickEffect" fill="hold" presetClass="entr" presetID="4" presetSubtype="16">
                                  <p:stCondLst>
                                    <p:cond delay="0"/>
                                  </p:stCondLst>
                                  <p:childTnLst>
                                    <p:set>
                                      <p:cBhvr>
                                        <p:cTn id="350" dur="1" fill="hold">
                                          <p:stCondLst>
                                            <p:cond delay="0"/>
                                          </p:stCondLst>
                                        </p:cTn>
                                        <p:tgtEl>
                                          <p:spTgt spid="227">
                                            <p:txEl>
                                              <p:pRg st="0" end="0"/>
                                            </p:txEl>
                                          </p:spTgt>
                                        </p:tgtEl>
                                        <p:attrNameLst>
                                          <p:attrName>style.visibility</p:attrName>
                                        </p:attrNameLst>
                                      </p:cBhvr>
                                      <p:to>
                                        <p:strVal val="visible"/>
                                      </p:to>
                                    </p:set>
                                    <p:animEffect filter="box(in)" transition="in">
                                      <p:cBhvr additive="repl">
                                        <p:cTn id="351" dur="500"/>
                                        <p:tgtEl>
                                          <p:spTgt spid="227">
                                            <p:txEl>
                                              <p:pRg st="0" end="0"/>
                                            </p:txEl>
                                          </p:spTgt>
                                        </p:tgtEl>
                                      </p:cBhvr>
                                    </p:animEffect>
                                  </p:childTnLst>
                                </p:cTn>
                              </p:par>
                            </p:childTnLst>
                          </p:cTn>
                        </p:par>
                      </p:childTnLst>
                    </p:cTn>
                  </p:par>
                  <p:par>
                    <p:cTn id="352" fill="hold">
                      <p:stCondLst>
                        <p:cond delay="indefinite"/>
                      </p:stCondLst>
                      <p:childTnLst>
                        <p:par>
                          <p:cTn id="353" fill="hold">
                            <p:stCondLst>
                              <p:cond delay="0"/>
                            </p:stCondLst>
                            <p:childTnLst>
                              <p:par>
                                <p:cTn id="354" nodeType="clickEffect" fill="hold" presetClass="entr" presetID="4" presetSubtype="16">
                                  <p:stCondLst>
                                    <p:cond delay="0"/>
                                  </p:stCondLst>
                                  <p:childTnLst>
                                    <p:set>
                                      <p:cBhvr>
                                        <p:cTn id="355" dur="1" fill="hold">
                                          <p:stCondLst>
                                            <p:cond delay="0"/>
                                          </p:stCondLst>
                                        </p:cTn>
                                        <p:tgtEl>
                                          <p:spTgt spid="228">
                                            <p:txEl>
                                              <p:pRg st="0" end="0"/>
                                            </p:txEl>
                                          </p:spTgt>
                                        </p:tgtEl>
                                        <p:attrNameLst>
                                          <p:attrName>style.visibility</p:attrName>
                                        </p:attrNameLst>
                                      </p:cBhvr>
                                      <p:to>
                                        <p:strVal val="visible"/>
                                      </p:to>
                                    </p:set>
                                    <p:animEffect filter="box(in)" transition="in">
                                      <p:cBhvr additive="repl">
                                        <p:cTn id="356" dur="500"/>
                                        <p:tgtEl>
                                          <p:spTgt spid="228">
                                            <p:txEl>
                                              <p:pRg st="0" end="0"/>
                                            </p:txEl>
                                          </p:spTgt>
                                        </p:tgtEl>
                                      </p:cBhvr>
                                    </p:animEffect>
                                  </p:childTnLst>
                                </p:cTn>
                              </p:par>
                              <p:par>
                                <p:cTn id="357" nodeType="withEffect" fill="hold" presetClass="entr" presetID="4" presetSubtype="16">
                                  <p:stCondLst>
                                    <p:cond delay="0"/>
                                  </p:stCondLst>
                                  <p:childTnLst>
                                    <p:set>
                                      <p:cBhvr>
                                        <p:cTn id="358" dur="1" fill="hold">
                                          <p:stCondLst>
                                            <p:cond delay="0"/>
                                          </p:stCondLst>
                                        </p:cTn>
                                        <p:tgtEl>
                                          <p:spTgt spid="228">
                                            <p:txEl>
                                              <p:pRg st="1" end="1"/>
                                            </p:txEl>
                                          </p:spTgt>
                                        </p:tgtEl>
                                        <p:attrNameLst>
                                          <p:attrName>style.visibility</p:attrName>
                                        </p:attrNameLst>
                                      </p:cBhvr>
                                      <p:to>
                                        <p:strVal val="visible"/>
                                      </p:to>
                                    </p:set>
                                    <p:animEffect filter="box(in)" transition="in">
                                      <p:cBhvr additive="repl">
                                        <p:cTn id="359" dur="500"/>
                                        <p:tgtEl>
                                          <p:spTgt spid="228">
                                            <p:txEl>
                                              <p:pRg st="1" end="1"/>
                                            </p:txEl>
                                          </p:spTgt>
                                        </p:tgtEl>
                                      </p:cBhvr>
                                    </p:animEffect>
                                  </p:childTnLst>
                                </p:cTn>
                              </p:par>
                              <p:par>
                                <p:cTn id="360" nodeType="withEffect" fill="hold" presetClass="entr" presetID="4" presetSubtype="16">
                                  <p:stCondLst>
                                    <p:cond delay="0"/>
                                  </p:stCondLst>
                                  <p:childTnLst>
                                    <p:set>
                                      <p:cBhvr>
                                        <p:cTn id="361" dur="1" fill="hold">
                                          <p:stCondLst>
                                            <p:cond delay="0"/>
                                          </p:stCondLst>
                                        </p:cTn>
                                        <p:tgtEl>
                                          <p:spTgt spid="228">
                                            <p:txEl>
                                              <p:pRg st="2" end="2"/>
                                            </p:txEl>
                                          </p:spTgt>
                                        </p:tgtEl>
                                        <p:attrNameLst>
                                          <p:attrName>style.visibility</p:attrName>
                                        </p:attrNameLst>
                                      </p:cBhvr>
                                      <p:to>
                                        <p:strVal val="visible"/>
                                      </p:to>
                                    </p:set>
                                    <p:animEffect filter="box(in)" transition="in">
                                      <p:cBhvr additive="repl">
                                        <p:cTn id="362" dur="500"/>
                                        <p:tgtEl>
                                          <p:spTgt spid="228">
                                            <p:txEl>
                                              <p:pRg st="2" end="2"/>
                                            </p:txEl>
                                          </p:spTgt>
                                        </p:tgtEl>
                                      </p:cBhvr>
                                    </p:animEffect>
                                  </p:childTnLst>
                                </p:cTn>
                              </p:par>
                              <p:par>
                                <p:cTn id="363" nodeType="withEffect" fill="hold" presetClass="entr" presetID="4" presetSubtype="16">
                                  <p:stCondLst>
                                    <p:cond delay="0"/>
                                  </p:stCondLst>
                                  <p:childTnLst>
                                    <p:set>
                                      <p:cBhvr>
                                        <p:cTn id="364" dur="1" fill="hold">
                                          <p:stCondLst>
                                            <p:cond delay="0"/>
                                          </p:stCondLst>
                                        </p:cTn>
                                        <p:tgtEl>
                                          <p:spTgt spid="228">
                                            <p:txEl>
                                              <p:pRg st="3" end="3"/>
                                            </p:txEl>
                                          </p:spTgt>
                                        </p:tgtEl>
                                        <p:attrNameLst>
                                          <p:attrName>style.visibility</p:attrName>
                                        </p:attrNameLst>
                                      </p:cBhvr>
                                      <p:to>
                                        <p:strVal val="visible"/>
                                      </p:to>
                                    </p:set>
                                    <p:animEffect filter="box(in)" transition="in">
                                      <p:cBhvr additive="repl">
                                        <p:cTn id="365" dur="500"/>
                                        <p:tgtEl>
                                          <p:spTgt spid="228">
                                            <p:txEl>
                                              <p:pRg st="3" end="3"/>
                                            </p:txEl>
                                          </p:spTgt>
                                        </p:tgtEl>
                                      </p:cBhvr>
                                    </p:animEffect>
                                  </p:childTnLst>
                                </p:cTn>
                              </p:par>
                              <p:par>
                                <p:cTn id="366" nodeType="withEffect" fill="hold" presetClass="entr" presetID="4" presetSubtype="16">
                                  <p:stCondLst>
                                    <p:cond delay="0"/>
                                  </p:stCondLst>
                                  <p:childTnLst>
                                    <p:set>
                                      <p:cBhvr>
                                        <p:cTn id="367" dur="1" fill="hold">
                                          <p:stCondLst>
                                            <p:cond delay="0"/>
                                          </p:stCondLst>
                                        </p:cTn>
                                        <p:tgtEl>
                                          <p:spTgt spid="228">
                                            <p:txEl>
                                              <p:pRg st="4" end="4"/>
                                            </p:txEl>
                                          </p:spTgt>
                                        </p:tgtEl>
                                        <p:attrNameLst>
                                          <p:attrName>style.visibility</p:attrName>
                                        </p:attrNameLst>
                                      </p:cBhvr>
                                      <p:to>
                                        <p:strVal val="visible"/>
                                      </p:to>
                                    </p:set>
                                    <p:animEffect filter="box(in)" transition="in">
                                      <p:cBhvr additive="repl">
                                        <p:cTn id="368" dur="500"/>
                                        <p:tgtEl>
                                          <p:spTgt spid="228">
                                            <p:txEl>
                                              <p:pRg st="4" end="4"/>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TextShape 1"/>
          <p:cNvSpPr txBox="1"/>
          <p:nvPr/>
        </p:nvSpPr>
        <p:spPr>
          <a:xfrm>
            <a:off x="457200" y="274680"/>
            <a:ext cx="8229240" cy="489600"/>
          </a:xfrm>
          <a:prstGeom prst="rect">
            <a:avLst/>
          </a:prstGeom>
          <a:noFill/>
          <a:ln w="9360">
            <a:noFill/>
          </a:ln>
        </p:spPr>
        <p:txBody>
          <a:bodyPr anchor="ctr">
            <a:noAutofit/>
          </a:bodyPr>
          <a:p>
            <a:pPr algn="ctr">
              <a:lnSpc>
                <a:spcPct val="100000"/>
              </a:lnSpc>
            </a:pPr>
            <a:r>
              <a:rPr b="0" lang="es-ES" sz="3200" spc="-1" strike="noStrike">
                <a:solidFill>
                  <a:srgbClr val="800000"/>
                </a:solidFill>
                <a:latin typeface="Arial"/>
              </a:rPr>
              <a:t>Vježba 1. </a:t>
            </a:r>
            <a:endParaRPr b="0" lang="es-ES" sz="3200" spc="-1" strike="noStrike">
              <a:solidFill>
                <a:srgbClr val="000000"/>
              </a:solidFill>
              <a:latin typeface="Arial"/>
            </a:endParaRPr>
          </a:p>
        </p:txBody>
      </p:sp>
      <p:sp>
        <p:nvSpPr>
          <p:cNvPr id="230" name="TextShape 2"/>
          <p:cNvSpPr txBox="1"/>
          <p:nvPr/>
        </p:nvSpPr>
        <p:spPr>
          <a:xfrm>
            <a:off x="467640" y="980640"/>
            <a:ext cx="8229240" cy="863640"/>
          </a:xfrm>
          <a:prstGeom prst="rect">
            <a:avLst/>
          </a:prstGeom>
          <a:noFill/>
          <a:ln w="9360">
            <a:noFill/>
          </a:ln>
        </p:spPr>
        <p:txBody>
          <a:bodyPr>
            <a:noAutofit/>
          </a:bodyPr>
          <a:p>
            <a:pPr marL="343080" indent="-342720">
              <a:lnSpc>
                <a:spcPct val="100000"/>
              </a:lnSpc>
              <a:spcBef>
                <a:spcPts val="479"/>
              </a:spcBef>
            </a:pPr>
            <a:r>
              <a:rPr b="0" lang="es-ES" sz="2400" spc="-1" strike="noStrike">
                <a:solidFill>
                  <a:srgbClr val="000000"/>
                </a:solidFill>
                <a:latin typeface="Arial"/>
              </a:rPr>
              <a:t>Prepiši pisanim slovima sljedeće riječi. Pazi na početno slovo u posvojnih pridjeva!</a:t>
            </a:r>
            <a:endParaRPr b="0" lang="es-ES" sz="2400" spc="-1" strike="noStrike">
              <a:solidFill>
                <a:srgbClr val="000000"/>
              </a:solidFill>
              <a:latin typeface="Arial"/>
            </a:endParaRPr>
          </a:p>
        </p:txBody>
      </p:sp>
      <p:sp>
        <p:nvSpPr>
          <p:cNvPr id="231" name="CustomShape 3"/>
          <p:cNvSpPr/>
          <p:nvPr/>
        </p:nvSpPr>
        <p:spPr>
          <a:xfrm>
            <a:off x="683640" y="2277000"/>
            <a:ext cx="3744000" cy="3888000"/>
          </a:xfrm>
          <a:prstGeom prst="rect">
            <a:avLst/>
          </a:prstGeom>
          <a:noFill/>
          <a:ln w="9360">
            <a:noFill/>
          </a:ln>
        </p:spPr>
        <p:style>
          <a:lnRef idx="0"/>
          <a:fillRef idx="0"/>
          <a:effectRef idx="0"/>
          <a:fontRef idx="minor"/>
        </p:style>
        <p:txBody>
          <a:bodyPr>
            <a:noAutofit/>
          </a:bodyPr>
          <a:p>
            <a:pPr marL="343080" indent="-342720">
              <a:lnSpc>
                <a:spcPct val="150000"/>
              </a:lnSpc>
              <a:spcBef>
                <a:spcPts val="241"/>
              </a:spcBef>
            </a:pPr>
            <a:r>
              <a:rPr b="0" lang="hr-HR" sz="1800" spc="-1" strike="noStrike">
                <a:solidFill>
                  <a:srgbClr val="0000ff"/>
                </a:solidFill>
                <a:latin typeface="Arial"/>
              </a:rPr>
              <a:t>NJEMAČKI AUTOMOBILI</a:t>
            </a:r>
            <a:endParaRPr b="0" lang="hr-HR" sz="1800" spc="-1" strike="noStrike">
              <a:latin typeface="Arial"/>
            </a:endParaRPr>
          </a:p>
          <a:p>
            <a:pPr marL="343080" indent="-342720">
              <a:lnSpc>
                <a:spcPct val="150000"/>
              </a:lnSpc>
              <a:spcBef>
                <a:spcPts val="241"/>
              </a:spcBef>
            </a:pPr>
            <a:r>
              <a:rPr b="0" lang="hr-HR" sz="1800" spc="-1" strike="noStrike">
                <a:solidFill>
                  <a:srgbClr val="800000"/>
                </a:solidFill>
                <a:latin typeface="Arial"/>
              </a:rPr>
              <a:t>IVANINE IGRAČKE</a:t>
            </a:r>
            <a:endParaRPr b="0" lang="hr-HR" sz="1800" spc="-1" strike="noStrike">
              <a:latin typeface="Arial"/>
            </a:endParaRPr>
          </a:p>
          <a:p>
            <a:pPr marL="343080" indent="-342720">
              <a:lnSpc>
                <a:spcPct val="150000"/>
              </a:lnSpc>
              <a:spcBef>
                <a:spcPts val="241"/>
              </a:spcBef>
            </a:pPr>
            <a:r>
              <a:rPr b="0" lang="hr-HR" sz="1800" spc="-1" strike="noStrike">
                <a:solidFill>
                  <a:srgbClr val="0000ff"/>
                </a:solidFill>
                <a:latin typeface="Arial"/>
              </a:rPr>
              <a:t>FRANCUSKA REPREZENTACIJA</a:t>
            </a:r>
            <a:endParaRPr b="0" lang="hr-HR" sz="1800" spc="-1" strike="noStrike">
              <a:latin typeface="Arial"/>
            </a:endParaRPr>
          </a:p>
          <a:p>
            <a:pPr marL="343080" indent="-342720">
              <a:lnSpc>
                <a:spcPct val="150000"/>
              </a:lnSpc>
              <a:spcBef>
                <a:spcPts val="241"/>
              </a:spcBef>
            </a:pPr>
            <a:r>
              <a:rPr b="0" lang="hr-HR" sz="1800" spc="-1" strike="noStrike">
                <a:solidFill>
                  <a:srgbClr val="800000"/>
                </a:solidFill>
                <a:latin typeface="Arial"/>
              </a:rPr>
              <a:t>JADRANSKO MORE</a:t>
            </a:r>
            <a:endParaRPr b="0" lang="hr-HR" sz="1800" spc="-1" strike="noStrike">
              <a:latin typeface="Arial"/>
            </a:endParaRPr>
          </a:p>
          <a:p>
            <a:pPr marL="343080" indent="-342720">
              <a:lnSpc>
                <a:spcPct val="150000"/>
              </a:lnSpc>
              <a:spcBef>
                <a:spcPts val="241"/>
              </a:spcBef>
            </a:pPr>
            <a:r>
              <a:rPr b="0" lang="hr-HR" sz="1800" spc="-1" strike="noStrike">
                <a:solidFill>
                  <a:srgbClr val="0000ff"/>
                </a:solidFill>
                <a:latin typeface="Arial"/>
              </a:rPr>
              <a:t>SLAVONSKE ŠUME</a:t>
            </a:r>
            <a:endParaRPr b="0" lang="hr-HR" sz="1800" spc="-1" strike="noStrike">
              <a:latin typeface="Arial"/>
            </a:endParaRPr>
          </a:p>
          <a:p>
            <a:pPr marL="343080" indent="-342720">
              <a:lnSpc>
                <a:spcPct val="150000"/>
              </a:lnSpc>
              <a:spcBef>
                <a:spcPts val="241"/>
              </a:spcBef>
            </a:pPr>
            <a:r>
              <a:rPr b="0" lang="hr-HR" sz="1800" spc="-1" strike="noStrike">
                <a:solidFill>
                  <a:srgbClr val="800000"/>
                </a:solidFill>
                <a:latin typeface="Arial"/>
              </a:rPr>
              <a:t>JOSIPOV BICIKL</a:t>
            </a:r>
            <a:endParaRPr b="0" lang="hr-HR" sz="1800" spc="-1" strike="noStrike">
              <a:latin typeface="Arial"/>
            </a:endParaRPr>
          </a:p>
          <a:p>
            <a:pPr marL="343080" indent="-342720">
              <a:lnSpc>
                <a:spcPct val="150000"/>
              </a:lnSpc>
              <a:spcBef>
                <a:spcPts val="241"/>
              </a:spcBef>
            </a:pPr>
            <a:r>
              <a:rPr b="0" lang="hr-HR" sz="1800" spc="-1" strike="noStrike">
                <a:solidFill>
                  <a:srgbClr val="0000ff"/>
                </a:solidFill>
                <a:latin typeface="Arial"/>
              </a:rPr>
              <a:t>DALMATINSKI OTOCI</a:t>
            </a:r>
            <a:endParaRPr b="0" lang="hr-HR" sz="1800" spc="-1" strike="noStrike">
              <a:latin typeface="Arial"/>
            </a:endParaRPr>
          </a:p>
          <a:p>
            <a:pPr marL="343080" indent="-342720">
              <a:lnSpc>
                <a:spcPct val="150000"/>
              </a:lnSpc>
              <a:spcBef>
                <a:spcPts val="241"/>
              </a:spcBef>
            </a:pPr>
            <a:r>
              <a:rPr b="0" lang="hr-HR" sz="1800" spc="-1" strike="noStrike">
                <a:solidFill>
                  <a:srgbClr val="800000"/>
                </a:solidFill>
                <a:latin typeface="Arial"/>
              </a:rPr>
              <a:t>ŠIPKOV ČAJ</a:t>
            </a:r>
            <a:endParaRPr b="0" lang="hr-HR" sz="1800" spc="-1" strike="noStrike">
              <a:latin typeface="Arial"/>
            </a:endParaRPr>
          </a:p>
        </p:txBody>
      </p:sp>
      <p:sp>
        <p:nvSpPr>
          <p:cNvPr id="232" name="CustomShape 4"/>
          <p:cNvSpPr/>
          <p:nvPr/>
        </p:nvSpPr>
        <p:spPr>
          <a:xfrm>
            <a:off x="4572000" y="2277000"/>
            <a:ext cx="3168000" cy="3888000"/>
          </a:xfrm>
          <a:prstGeom prst="rect">
            <a:avLst/>
          </a:prstGeom>
          <a:noFill/>
          <a:ln w="9360">
            <a:noFill/>
          </a:ln>
        </p:spPr>
        <p:style>
          <a:lnRef idx="0"/>
          <a:fillRef idx="0"/>
          <a:effectRef idx="0"/>
          <a:fontRef idx="minor"/>
        </p:style>
        <p:txBody>
          <a:bodyPr>
            <a:noAutofit/>
          </a:bodyPr>
          <a:p>
            <a:pPr marL="343080" indent="-342720">
              <a:lnSpc>
                <a:spcPct val="150000"/>
              </a:lnSpc>
              <a:spcBef>
                <a:spcPts val="241"/>
              </a:spcBef>
            </a:pPr>
            <a:r>
              <a:rPr b="0" lang="hr-HR" sz="1800" spc="-1" strike="noStrike">
                <a:solidFill>
                  <a:srgbClr val="0000ff"/>
                </a:solidFill>
                <a:latin typeface="Arial"/>
              </a:rPr>
              <a:t>njemački automobili</a:t>
            </a:r>
            <a:endParaRPr b="0" lang="hr-HR" sz="1800" spc="-1" strike="noStrike">
              <a:latin typeface="Arial"/>
            </a:endParaRPr>
          </a:p>
          <a:p>
            <a:pPr marL="343080" indent="-342720">
              <a:lnSpc>
                <a:spcPct val="150000"/>
              </a:lnSpc>
              <a:spcBef>
                <a:spcPts val="241"/>
              </a:spcBef>
            </a:pPr>
            <a:r>
              <a:rPr b="0" lang="hr-HR" sz="1800" spc="-1" strike="noStrike">
                <a:solidFill>
                  <a:srgbClr val="800000"/>
                </a:solidFill>
                <a:latin typeface="Arial"/>
              </a:rPr>
              <a:t>Ivanine igračke</a:t>
            </a:r>
            <a:endParaRPr b="0" lang="hr-HR" sz="1800" spc="-1" strike="noStrike">
              <a:latin typeface="Arial"/>
            </a:endParaRPr>
          </a:p>
          <a:p>
            <a:pPr marL="343080" indent="-342720">
              <a:lnSpc>
                <a:spcPct val="150000"/>
              </a:lnSpc>
              <a:spcBef>
                <a:spcPts val="241"/>
              </a:spcBef>
            </a:pPr>
            <a:r>
              <a:rPr b="0" lang="hr-HR" sz="1800" spc="-1" strike="noStrike">
                <a:solidFill>
                  <a:srgbClr val="0000ff"/>
                </a:solidFill>
                <a:latin typeface="Arial"/>
              </a:rPr>
              <a:t>francuska reprezentacija</a:t>
            </a:r>
            <a:endParaRPr b="0" lang="hr-HR" sz="1800" spc="-1" strike="noStrike">
              <a:latin typeface="Arial"/>
            </a:endParaRPr>
          </a:p>
          <a:p>
            <a:pPr marL="343080" indent="-342720">
              <a:lnSpc>
                <a:spcPct val="150000"/>
              </a:lnSpc>
              <a:spcBef>
                <a:spcPts val="241"/>
              </a:spcBef>
            </a:pPr>
            <a:r>
              <a:rPr b="0" lang="hr-HR" sz="1800" spc="-1" strike="noStrike">
                <a:solidFill>
                  <a:srgbClr val="800000"/>
                </a:solidFill>
                <a:latin typeface="Arial"/>
              </a:rPr>
              <a:t>Jadransko more</a:t>
            </a:r>
            <a:endParaRPr b="0" lang="hr-HR" sz="1800" spc="-1" strike="noStrike">
              <a:latin typeface="Arial"/>
            </a:endParaRPr>
          </a:p>
          <a:p>
            <a:pPr marL="343080" indent="-342720">
              <a:lnSpc>
                <a:spcPct val="150000"/>
              </a:lnSpc>
              <a:spcBef>
                <a:spcPts val="241"/>
              </a:spcBef>
            </a:pPr>
            <a:r>
              <a:rPr b="0" lang="hr-HR" sz="1800" spc="-1" strike="noStrike">
                <a:solidFill>
                  <a:srgbClr val="0000ff"/>
                </a:solidFill>
                <a:latin typeface="Arial"/>
              </a:rPr>
              <a:t>slavonske šume</a:t>
            </a:r>
            <a:endParaRPr b="0" lang="hr-HR" sz="1800" spc="-1" strike="noStrike">
              <a:latin typeface="Arial"/>
            </a:endParaRPr>
          </a:p>
          <a:p>
            <a:pPr marL="343080" indent="-342720">
              <a:lnSpc>
                <a:spcPct val="150000"/>
              </a:lnSpc>
              <a:spcBef>
                <a:spcPts val="241"/>
              </a:spcBef>
            </a:pPr>
            <a:r>
              <a:rPr b="0" lang="hr-HR" sz="1800" spc="-1" strike="noStrike">
                <a:solidFill>
                  <a:srgbClr val="800000"/>
                </a:solidFill>
                <a:latin typeface="Arial"/>
              </a:rPr>
              <a:t>Josipov bicikl</a:t>
            </a:r>
            <a:endParaRPr b="0" lang="hr-HR" sz="1800" spc="-1" strike="noStrike">
              <a:latin typeface="Arial"/>
            </a:endParaRPr>
          </a:p>
          <a:p>
            <a:pPr marL="343080" indent="-342720">
              <a:lnSpc>
                <a:spcPct val="150000"/>
              </a:lnSpc>
              <a:spcBef>
                <a:spcPts val="241"/>
              </a:spcBef>
            </a:pPr>
            <a:r>
              <a:rPr b="0" lang="hr-HR" sz="1800" spc="-1" strike="noStrike">
                <a:solidFill>
                  <a:srgbClr val="0000ff"/>
                </a:solidFill>
                <a:latin typeface="Arial"/>
              </a:rPr>
              <a:t>dalmatinski otoci</a:t>
            </a:r>
            <a:endParaRPr b="0" lang="hr-HR" sz="1800" spc="-1" strike="noStrike">
              <a:latin typeface="Arial"/>
            </a:endParaRPr>
          </a:p>
          <a:p>
            <a:pPr marL="343080" indent="-342720">
              <a:lnSpc>
                <a:spcPct val="150000"/>
              </a:lnSpc>
              <a:spcBef>
                <a:spcPts val="241"/>
              </a:spcBef>
            </a:pPr>
            <a:r>
              <a:rPr b="0" lang="hr-HR" sz="1800" spc="-1" strike="noStrike">
                <a:solidFill>
                  <a:srgbClr val="800000"/>
                </a:solidFill>
                <a:latin typeface="Arial"/>
              </a:rPr>
              <a:t>šipkov čaj</a:t>
            </a:r>
            <a:endParaRPr b="0" lang="hr-HR" sz="1800" spc="-1" strike="noStrike">
              <a:latin typeface="Arial"/>
            </a:endParaRPr>
          </a:p>
        </p:txBody>
      </p:sp>
      <p:sp>
        <p:nvSpPr>
          <p:cNvPr id="233" name="CustomShape 5"/>
          <p:cNvSpPr/>
          <p:nvPr/>
        </p:nvSpPr>
        <p:spPr>
          <a:xfrm>
            <a:off x="4500000" y="1845000"/>
            <a:ext cx="2016000" cy="495360"/>
          </a:xfrm>
          <a:prstGeom prst="rect">
            <a:avLst/>
          </a:prstGeom>
          <a:noFill/>
          <a:ln w="9360">
            <a:noFill/>
          </a:ln>
        </p:spPr>
        <p:style>
          <a:lnRef idx="0"/>
          <a:fillRef idx="0"/>
          <a:effectRef idx="0"/>
          <a:fontRef idx="minor"/>
        </p:style>
        <p:txBody>
          <a:bodyPr>
            <a:noAutofit/>
          </a:bodyPr>
          <a:p>
            <a:pPr marL="343080" indent="-342720">
              <a:lnSpc>
                <a:spcPct val="100000"/>
              </a:lnSpc>
              <a:spcBef>
                <a:spcPts val="479"/>
              </a:spcBef>
            </a:pPr>
            <a:r>
              <a:rPr b="0" lang="hr-HR" sz="2400" spc="-1" strike="noStrike">
                <a:solidFill>
                  <a:srgbClr val="000000"/>
                </a:solidFill>
                <a:latin typeface="Arial"/>
              </a:rPr>
              <a:t>      </a:t>
            </a:r>
            <a:r>
              <a:rPr b="0" lang="hr-HR" sz="2400" spc="-1" strike="noStrike">
                <a:solidFill>
                  <a:srgbClr val="000000"/>
                </a:solidFill>
                <a:latin typeface="Arial"/>
              </a:rPr>
              <a:t>Provjeri!</a:t>
            </a:r>
            <a:endParaRPr b="0" lang="hr-HR" sz="2400" spc="-1" strike="noStrike">
              <a:latin typeface="Arial"/>
            </a:endParaRPr>
          </a:p>
        </p:txBody>
      </p:sp>
    </p:spTree>
  </p:cSld>
  <mc:AlternateContent>
    <mc:Choice Requires="p14">
      <p:transition spd="slow" p14:dur="2000"/>
    </mc:Choice>
    <mc:Fallback>
      <p:transition spd="slow"/>
    </mc:Fallback>
  </mc:AlternateContent>
  <p:timing>
    <p:tnLst>
      <p:par>
        <p:cTn id="369" dur="indefinite" restart="never" nodeType="tmRoot">
          <p:childTnLst>
            <p:seq>
              <p:cTn id="370" dur="indefinite" nodeType="mainSeq">
                <p:childTnLst>
                  <p:par>
                    <p:cTn id="371" fill="hold">
                      <p:stCondLst>
                        <p:cond delay="indefinite"/>
                      </p:stCondLst>
                      <p:childTnLst>
                        <p:par>
                          <p:cTn id="372" fill="hold">
                            <p:stCondLst>
                              <p:cond delay="0"/>
                            </p:stCondLst>
                            <p:childTnLst>
                              <p:par>
                                <p:cTn id="373" nodeType="clickEffect" fill="hold" presetClass="entr" presetID="4" presetSubtype="16">
                                  <p:stCondLst>
                                    <p:cond delay="0"/>
                                  </p:stCondLst>
                                  <p:childTnLst>
                                    <p:set>
                                      <p:cBhvr>
                                        <p:cTn id="374" dur="1" fill="hold">
                                          <p:stCondLst>
                                            <p:cond delay="0"/>
                                          </p:stCondLst>
                                        </p:cTn>
                                        <p:tgtEl>
                                          <p:spTgt spid="230">
                                            <p:txEl>
                                              <p:pRg st="0" end="0"/>
                                            </p:txEl>
                                          </p:spTgt>
                                        </p:tgtEl>
                                        <p:attrNameLst>
                                          <p:attrName>style.visibility</p:attrName>
                                        </p:attrNameLst>
                                      </p:cBhvr>
                                      <p:to>
                                        <p:strVal val="visible"/>
                                      </p:to>
                                    </p:set>
                                    <p:animEffect filter="box(in)" transition="in">
                                      <p:cBhvr additive="repl">
                                        <p:cTn id="375" dur="500"/>
                                        <p:tgtEl>
                                          <p:spTgt spid="230">
                                            <p:txEl>
                                              <p:pRg st="0" end="0"/>
                                            </p:txEl>
                                          </p:spTgt>
                                        </p:tgtEl>
                                      </p:cBhvr>
                                    </p:animEffect>
                                  </p:childTnLst>
                                </p:cTn>
                              </p:par>
                            </p:childTnLst>
                          </p:cTn>
                        </p:par>
                      </p:childTnLst>
                    </p:cTn>
                  </p:par>
                  <p:par>
                    <p:cTn id="376" fill="hold">
                      <p:stCondLst>
                        <p:cond delay="indefinite"/>
                      </p:stCondLst>
                      <p:childTnLst>
                        <p:par>
                          <p:cTn id="377" fill="hold">
                            <p:stCondLst>
                              <p:cond delay="0"/>
                            </p:stCondLst>
                            <p:childTnLst>
                              <p:par>
                                <p:cTn id="378" nodeType="clickEffect" fill="hold" presetClass="entr" presetID="4" presetSubtype="16">
                                  <p:stCondLst>
                                    <p:cond delay="0"/>
                                  </p:stCondLst>
                                  <p:childTnLst>
                                    <p:set>
                                      <p:cBhvr>
                                        <p:cTn id="379" dur="1" fill="hold">
                                          <p:stCondLst>
                                            <p:cond delay="0"/>
                                          </p:stCondLst>
                                        </p:cTn>
                                        <p:tgtEl>
                                          <p:spTgt spid="233"/>
                                        </p:tgtEl>
                                        <p:attrNameLst>
                                          <p:attrName>style.visibility</p:attrName>
                                        </p:attrNameLst>
                                      </p:cBhvr>
                                      <p:to>
                                        <p:strVal val="visible"/>
                                      </p:to>
                                    </p:set>
                                    <p:animEffect filter="box(in)" transition="in">
                                      <p:cBhvr additive="repl">
                                        <p:cTn id="380" dur="500"/>
                                        <p:tgtEl>
                                          <p:spTgt spid="233"/>
                                        </p:tgtEl>
                                      </p:cBhvr>
                                    </p:animEffect>
                                  </p:childTnLst>
                                </p:cTn>
                              </p:par>
                            </p:childTnLst>
                          </p:cTn>
                        </p:par>
                      </p:childTnLst>
                    </p:cTn>
                  </p:par>
                  <p:par>
                    <p:cTn id="381" fill="hold">
                      <p:stCondLst>
                        <p:cond delay="indefinite"/>
                      </p:stCondLst>
                      <p:childTnLst>
                        <p:par>
                          <p:cTn id="382" fill="hold">
                            <p:stCondLst>
                              <p:cond delay="0"/>
                            </p:stCondLst>
                            <p:childTnLst>
                              <p:par>
                                <p:cTn id="383" nodeType="clickEffect" fill="hold" presetClass="entr" presetID="4" presetSubtype="16">
                                  <p:stCondLst>
                                    <p:cond delay="0"/>
                                  </p:stCondLst>
                                  <p:childTnLst>
                                    <p:set>
                                      <p:cBhvr>
                                        <p:cTn id="384" dur="1" fill="hold">
                                          <p:stCondLst>
                                            <p:cond delay="0"/>
                                          </p:stCondLst>
                                        </p:cTn>
                                        <p:tgtEl>
                                          <p:spTgt spid="232"/>
                                        </p:tgtEl>
                                        <p:attrNameLst>
                                          <p:attrName>style.visibility</p:attrName>
                                        </p:attrNameLst>
                                      </p:cBhvr>
                                      <p:to>
                                        <p:strVal val="visible"/>
                                      </p:to>
                                    </p:set>
                                    <p:animEffect filter="box(in)" transition="in">
                                      <p:cBhvr additive="repl">
                                        <p:cTn id="385" dur="500"/>
                                        <p:tgtEl>
                                          <p:spTgt spid="2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TextShape 1"/>
          <p:cNvSpPr txBox="1"/>
          <p:nvPr/>
        </p:nvSpPr>
        <p:spPr>
          <a:xfrm>
            <a:off x="457200" y="274680"/>
            <a:ext cx="8229240" cy="489600"/>
          </a:xfrm>
          <a:prstGeom prst="rect">
            <a:avLst/>
          </a:prstGeom>
          <a:noFill/>
          <a:ln w="9360">
            <a:noFill/>
          </a:ln>
        </p:spPr>
        <p:txBody>
          <a:bodyPr anchor="ctr">
            <a:noAutofit/>
          </a:bodyPr>
          <a:p>
            <a:pPr algn="ctr">
              <a:lnSpc>
                <a:spcPct val="100000"/>
              </a:lnSpc>
            </a:pPr>
            <a:r>
              <a:rPr b="0" lang="es-ES" sz="3200" spc="-1" strike="noStrike">
                <a:solidFill>
                  <a:srgbClr val="800000"/>
                </a:solidFill>
                <a:latin typeface="Arial"/>
              </a:rPr>
              <a:t>Vježba 2. </a:t>
            </a:r>
            <a:endParaRPr b="0" lang="es-ES" sz="3200" spc="-1" strike="noStrike">
              <a:solidFill>
                <a:srgbClr val="000000"/>
              </a:solidFill>
              <a:latin typeface="Arial"/>
            </a:endParaRPr>
          </a:p>
        </p:txBody>
      </p:sp>
      <p:sp>
        <p:nvSpPr>
          <p:cNvPr id="235" name="TextShape 2"/>
          <p:cNvSpPr txBox="1"/>
          <p:nvPr/>
        </p:nvSpPr>
        <p:spPr>
          <a:xfrm>
            <a:off x="467640" y="980640"/>
            <a:ext cx="8229240" cy="863640"/>
          </a:xfrm>
          <a:prstGeom prst="rect">
            <a:avLst/>
          </a:prstGeom>
          <a:noFill/>
          <a:ln w="9360">
            <a:noFill/>
          </a:ln>
        </p:spPr>
        <p:txBody>
          <a:bodyPr>
            <a:noAutofit/>
          </a:bodyPr>
          <a:p>
            <a:pPr marL="343080" indent="-342720">
              <a:lnSpc>
                <a:spcPct val="100000"/>
              </a:lnSpc>
              <a:spcBef>
                <a:spcPts val="479"/>
              </a:spcBef>
            </a:pPr>
            <a:r>
              <a:rPr b="0" lang="es-ES" sz="2400" spc="-1" strike="noStrike">
                <a:solidFill>
                  <a:srgbClr val="000000"/>
                </a:solidFill>
                <a:latin typeface="Arial"/>
              </a:rPr>
              <a:t>Preoblikuj navedene skupine riječi i pravilno ih zapiši pisanim slovima.</a:t>
            </a:r>
            <a:endParaRPr b="0" lang="es-ES" sz="2400" spc="-1" strike="noStrike">
              <a:solidFill>
                <a:srgbClr val="000000"/>
              </a:solidFill>
              <a:latin typeface="Arial"/>
            </a:endParaRPr>
          </a:p>
        </p:txBody>
      </p:sp>
      <p:sp>
        <p:nvSpPr>
          <p:cNvPr id="236" name="CustomShape 3"/>
          <p:cNvSpPr/>
          <p:nvPr/>
        </p:nvSpPr>
        <p:spPr>
          <a:xfrm>
            <a:off x="755640" y="1989000"/>
            <a:ext cx="7704360" cy="3888000"/>
          </a:xfrm>
          <a:prstGeom prst="rect">
            <a:avLst/>
          </a:prstGeom>
          <a:noFill/>
          <a:ln w="9360">
            <a:noFill/>
          </a:ln>
        </p:spPr>
        <p:style>
          <a:lnRef idx="0"/>
          <a:fillRef idx="0"/>
          <a:effectRef idx="0"/>
          <a:fontRef idx="minor"/>
        </p:style>
        <p:txBody>
          <a:bodyPr>
            <a:noAutofit/>
          </a:bodyPr>
          <a:p>
            <a:pPr marL="343080" indent="-342720">
              <a:lnSpc>
                <a:spcPct val="200000"/>
              </a:lnSpc>
              <a:spcBef>
                <a:spcPts val="241"/>
              </a:spcBef>
            </a:pPr>
            <a:r>
              <a:rPr b="0" lang="hr-HR" sz="1800" spc="-1" strike="noStrike">
                <a:solidFill>
                  <a:srgbClr val="0000ff"/>
                </a:solidFill>
                <a:latin typeface="Arial"/>
              </a:rPr>
              <a:t>DAR OD PRIJATELJA  ...............................................................................</a:t>
            </a:r>
            <a:endParaRPr b="0" lang="hr-HR" sz="1800" spc="-1" strike="noStrike">
              <a:latin typeface="Arial"/>
            </a:endParaRPr>
          </a:p>
          <a:p>
            <a:pPr marL="343080" indent="-342720">
              <a:lnSpc>
                <a:spcPct val="200000"/>
              </a:lnSpc>
              <a:spcBef>
                <a:spcPts val="241"/>
              </a:spcBef>
            </a:pPr>
            <a:r>
              <a:rPr b="0" lang="hr-HR" sz="1800" spc="-1" strike="noStrike">
                <a:solidFill>
                  <a:srgbClr val="800000"/>
                </a:solidFill>
                <a:latin typeface="Arial"/>
              </a:rPr>
              <a:t>SAVJET OD DUBRAVKE ...........................................................................</a:t>
            </a:r>
            <a:endParaRPr b="0" lang="hr-HR" sz="1800" spc="-1" strike="noStrike">
              <a:latin typeface="Arial"/>
            </a:endParaRPr>
          </a:p>
          <a:p>
            <a:pPr marL="343080" indent="-342720">
              <a:lnSpc>
                <a:spcPct val="200000"/>
              </a:lnSpc>
              <a:spcBef>
                <a:spcPts val="241"/>
              </a:spcBef>
            </a:pPr>
            <a:r>
              <a:rPr b="0" lang="hr-HR" sz="1800" spc="-1" strike="noStrike">
                <a:solidFill>
                  <a:srgbClr val="0000ff"/>
                </a:solidFill>
                <a:latin typeface="Arial"/>
              </a:rPr>
              <a:t>SALATA IZ FRANSCUSKE ........................................................................</a:t>
            </a:r>
            <a:endParaRPr b="0" lang="hr-HR" sz="1800" spc="-1" strike="noStrike">
              <a:latin typeface="Arial"/>
            </a:endParaRPr>
          </a:p>
          <a:p>
            <a:pPr marL="343080" indent="-342720">
              <a:lnSpc>
                <a:spcPct val="200000"/>
              </a:lnSpc>
              <a:spcBef>
                <a:spcPts val="241"/>
              </a:spcBef>
            </a:pPr>
            <a:r>
              <a:rPr b="0" lang="hr-HR" sz="1800" spc="-1" strike="noStrike">
                <a:solidFill>
                  <a:srgbClr val="800000"/>
                </a:solidFill>
                <a:latin typeface="Arial"/>
              </a:rPr>
              <a:t>ULJE IZ DALMACIJE .................................................................................</a:t>
            </a:r>
            <a:endParaRPr b="0" lang="hr-HR" sz="1800" spc="-1" strike="noStrike">
              <a:latin typeface="Arial"/>
            </a:endParaRPr>
          </a:p>
          <a:p>
            <a:pPr marL="343080" indent="-342720">
              <a:lnSpc>
                <a:spcPct val="200000"/>
              </a:lnSpc>
              <a:spcBef>
                <a:spcPts val="241"/>
              </a:spcBef>
            </a:pPr>
            <a:r>
              <a:rPr b="0" lang="hr-HR" sz="1800" spc="-1" strike="noStrike">
                <a:solidFill>
                  <a:srgbClr val="0000ff"/>
                </a:solidFill>
                <a:latin typeface="Arial"/>
              </a:rPr>
              <a:t>GITARA OD KREŠIMIRA ...........................................................................</a:t>
            </a:r>
            <a:endParaRPr b="0" lang="hr-HR" sz="1800" spc="-1" strike="noStrike">
              <a:latin typeface="Arial"/>
            </a:endParaRPr>
          </a:p>
          <a:p>
            <a:pPr marL="343080" indent="-342720">
              <a:lnSpc>
                <a:spcPct val="200000"/>
              </a:lnSpc>
              <a:spcBef>
                <a:spcPts val="241"/>
              </a:spcBef>
            </a:pPr>
            <a:r>
              <a:rPr b="0" lang="hr-HR" sz="1800" spc="-1" strike="noStrike">
                <a:solidFill>
                  <a:srgbClr val="800000"/>
                </a:solidFill>
                <a:latin typeface="Arial"/>
              </a:rPr>
              <a:t>PJESME IZ MEĐIMURJA ..........................................................................</a:t>
            </a:r>
            <a:endParaRPr b="0" lang="hr-HR" sz="1800" spc="-1" strike="noStrike">
              <a:latin typeface="Arial"/>
            </a:endParaRPr>
          </a:p>
        </p:txBody>
      </p:sp>
      <p:sp>
        <p:nvSpPr>
          <p:cNvPr id="237" name="CustomShape 4"/>
          <p:cNvSpPr/>
          <p:nvPr/>
        </p:nvSpPr>
        <p:spPr>
          <a:xfrm>
            <a:off x="3420000" y="2061000"/>
            <a:ext cx="3672000" cy="287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1800" spc="-1" strike="noStrike">
                <a:solidFill>
                  <a:srgbClr val="000000"/>
                </a:solidFill>
                <a:latin typeface="Arial"/>
              </a:rPr>
              <a:t>prijateljev dar</a:t>
            </a:r>
            <a:endParaRPr b="0" lang="hr-HR" sz="1800" spc="-1" strike="noStrike">
              <a:latin typeface="Arial"/>
            </a:endParaRPr>
          </a:p>
        </p:txBody>
      </p:sp>
      <p:sp>
        <p:nvSpPr>
          <p:cNvPr id="238" name="CustomShape 5"/>
          <p:cNvSpPr/>
          <p:nvPr/>
        </p:nvSpPr>
        <p:spPr>
          <a:xfrm>
            <a:off x="3996000" y="2709000"/>
            <a:ext cx="2880000" cy="287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1800" spc="-1" strike="noStrike">
                <a:solidFill>
                  <a:srgbClr val="000000"/>
                </a:solidFill>
                <a:latin typeface="Arial"/>
              </a:rPr>
              <a:t>Dubravkin savjet</a:t>
            </a:r>
            <a:endParaRPr b="0" lang="hr-HR" sz="1800" spc="-1" strike="noStrike">
              <a:latin typeface="Arial"/>
            </a:endParaRPr>
          </a:p>
        </p:txBody>
      </p:sp>
      <p:sp>
        <p:nvSpPr>
          <p:cNvPr id="239" name="CustomShape 6"/>
          <p:cNvSpPr/>
          <p:nvPr/>
        </p:nvSpPr>
        <p:spPr>
          <a:xfrm>
            <a:off x="3996000" y="3285000"/>
            <a:ext cx="2952000" cy="287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1800" spc="-1" strike="noStrike">
                <a:solidFill>
                  <a:srgbClr val="000000"/>
                </a:solidFill>
                <a:latin typeface="Arial"/>
              </a:rPr>
              <a:t>francuska salata</a:t>
            </a:r>
            <a:endParaRPr b="0" lang="hr-HR" sz="1800" spc="-1" strike="noStrike">
              <a:latin typeface="Arial"/>
            </a:endParaRPr>
          </a:p>
        </p:txBody>
      </p:sp>
      <p:sp>
        <p:nvSpPr>
          <p:cNvPr id="240" name="CustomShape 7"/>
          <p:cNvSpPr/>
          <p:nvPr/>
        </p:nvSpPr>
        <p:spPr>
          <a:xfrm>
            <a:off x="3564000" y="3933000"/>
            <a:ext cx="3672000" cy="287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1800" spc="-1" strike="noStrike">
                <a:solidFill>
                  <a:srgbClr val="000000"/>
                </a:solidFill>
                <a:latin typeface="Arial"/>
              </a:rPr>
              <a:t>dalmatinsko ulje</a:t>
            </a:r>
            <a:endParaRPr b="0" lang="hr-HR" sz="1800" spc="-1" strike="noStrike">
              <a:latin typeface="Arial"/>
            </a:endParaRPr>
          </a:p>
        </p:txBody>
      </p:sp>
      <p:sp>
        <p:nvSpPr>
          <p:cNvPr id="241" name="CustomShape 8"/>
          <p:cNvSpPr/>
          <p:nvPr/>
        </p:nvSpPr>
        <p:spPr>
          <a:xfrm>
            <a:off x="4068000" y="4509000"/>
            <a:ext cx="2880000" cy="287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1800" spc="-1" strike="noStrike">
                <a:solidFill>
                  <a:srgbClr val="000000"/>
                </a:solidFill>
                <a:latin typeface="Arial"/>
              </a:rPr>
              <a:t>Krešimirova gitara</a:t>
            </a:r>
            <a:endParaRPr b="0" lang="hr-HR" sz="1800" spc="-1" strike="noStrike">
              <a:latin typeface="Arial"/>
            </a:endParaRPr>
          </a:p>
        </p:txBody>
      </p:sp>
      <p:sp>
        <p:nvSpPr>
          <p:cNvPr id="242" name="CustomShape 9"/>
          <p:cNvSpPr/>
          <p:nvPr/>
        </p:nvSpPr>
        <p:spPr>
          <a:xfrm>
            <a:off x="4212000" y="5085360"/>
            <a:ext cx="2880000" cy="287640"/>
          </a:xfrm>
          <a:prstGeom prst="rect">
            <a:avLst/>
          </a:prstGeom>
          <a:noFill/>
          <a:ln>
            <a:no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hr-HR" sz="1800" spc="-1" strike="noStrike">
                <a:solidFill>
                  <a:srgbClr val="000000"/>
                </a:solidFill>
                <a:latin typeface="Arial"/>
              </a:rPr>
              <a:t>međimurske pjesme</a:t>
            </a:r>
            <a:endParaRPr b="0" lang="hr-HR" sz="1800" spc="-1" strike="noStrike">
              <a:latin typeface="Arial"/>
            </a:endParaRPr>
          </a:p>
        </p:txBody>
      </p:sp>
      <p:sp>
        <p:nvSpPr>
          <p:cNvPr id="243" name="CustomShape 10"/>
          <p:cNvSpPr/>
          <p:nvPr/>
        </p:nvSpPr>
        <p:spPr>
          <a:xfrm>
            <a:off x="3924000" y="1917000"/>
            <a:ext cx="3096000" cy="503640"/>
          </a:xfrm>
          <a:prstGeom prst="rect">
            <a:avLst/>
          </a:prstGeom>
          <a:solidFill>
            <a:srgbClr val="800000"/>
          </a:solidFill>
          <a:ln>
            <a:no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ctr">
              <a:lnSpc>
                <a:spcPct val="100000"/>
              </a:lnSpc>
            </a:pPr>
            <a:r>
              <a:rPr b="1" lang="hr-HR" sz="2800" spc="-1" strike="noStrike">
                <a:latin typeface="Arial"/>
              </a:rPr>
              <a:t>?</a:t>
            </a:r>
            <a:endParaRPr b="0" lang="hr-HR" sz="2800" spc="-1" strike="noStrike">
              <a:latin typeface="Arial"/>
            </a:endParaRPr>
          </a:p>
        </p:txBody>
      </p:sp>
      <p:sp>
        <p:nvSpPr>
          <p:cNvPr id="244" name="CustomShape 11"/>
          <p:cNvSpPr/>
          <p:nvPr/>
        </p:nvSpPr>
        <p:spPr>
          <a:xfrm>
            <a:off x="3924000" y="2493000"/>
            <a:ext cx="3096000" cy="503640"/>
          </a:xfrm>
          <a:prstGeom prst="rect">
            <a:avLst/>
          </a:prstGeom>
          <a:solidFill>
            <a:srgbClr val="800000"/>
          </a:solidFill>
          <a:ln>
            <a:no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ctr">
              <a:lnSpc>
                <a:spcPct val="100000"/>
              </a:lnSpc>
            </a:pPr>
            <a:r>
              <a:rPr b="1" lang="hr-HR" sz="2800" spc="-1" strike="noStrike">
                <a:latin typeface="Arial"/>
              </a:rPr>
              <a:t>?</a:t>
            </a:r>
            <a:endParaRPr b="0" lang="hr-HR" sz="2800" spc="-1" strike="noStrike">
              <a:latin typeface="Arial"/>
            </a:endParaRPr>
          </a:p>
        </p:txBody>
      </p:sp>
      <p:sp>
        <p:nvSpPr>
          <p:cNvPr id="245" name="CustomShape 12"/>
          <p:cNvSpPr/>
          <p:nvPr/>
        </p:nvSpPr>
        <p:spPr>
          <a:xfrm>
            <a:off x="3924000" y="3717000"/>
            <a:ext cx="3096000" cy="503640"/>
          </a:xfrm>
          <a:prstGeom prst="rect">
            <a:avLst/>
          </a:prstGeom>
          <a:solidFill>
            <a:srgbClr val="800000"/>
          </a:solidFill>
          <a:ln>
            <a:no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ctr">
              <a:lnSpc>
                <a:spcPct val="100000"/>
              </a:lnSpc>
            </a:pPr>
            <a:r>
              <a:rPr b="1" lang="hr-HR" sz="2800" spc="-1" strike="noStrike">
                <a:latin typeface="Arial"/>
              </a:rPr>
              <a:t>?</a:t>
            </a:r>
            <a:endParaRPr b="0" lang="hr-HR" sz="2800" spc="-1" strike="noStrike">
              <a:latin typeface="Arial"/>
            </a:endParaRPr>
          </a:p>
        </p:txBody>
      </p:sp>
      <p:sp>
        <p:nvSpPr>
          <p:cNvPr id="246" name="CustomShape 13"/>
          <p:cNvSpPr/>
          <p:nvPr/>
        </p:nvSpPr>
        <p:spPr>
          <a:xfrm>
            <a:off x="3924000" y="3069000"/>
            <a:ext cx="3096000" cy="503640"/>
          </a:xfrm>
          <a:prstGeom prst="rect">
            <a:avLst/>
          </a:prstGeom>
          <a:solidFill>
            <a:srgbClr val="800000"/>
          </a:solidFill>
          <a:ln>
            <a:no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ctr">
              <a:lnSpc>
                <a:spcPct val="100000"/>
              </a:lnSpc>
            </a:pPr>
            <a:r>
              <a:rPr b="1" lang="hr-HR" sz="2800" spc="-1" strike="noStrike">
                <a:latin typeface="Arial"/>
              </a:rPr>
              <a:t>?</a:t>
            </a:r>
            <a:endParaRPr b="0" lang="hr-HR" sz="2800" spc="-1" strike="noStrike">
              <a:latin typeface="Arial"/>
            </a:endParaRPr>
          </a:p>
        </p:txBody>
      </p:sp>
      <p:sp>
        <p:nvSpPr>
          <p:cNvPr id="247" name="CustomShape 14"/>
          <p:cNvSpPr/>
          <p:nvPr/>
        </p:nvSpPr>
        <p:spPr>
          <a:xfrm>
            <a:off x="3924000" y="4293000"/>
            <a:ext cx="3096000" cy="503640"/>
          </a:xfrm>
          <a:prstGeom prst="rect">
            <a:avLst/>
          </a:prstGeom>
          <a:solidFill>
            <a:srgbClr val="800000"/>
          </a:solidFill>
          <a:ln>
            <a:no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ctr">
              <a:lnSpc>
                <a:spcPct val="100000"/>
              </a:lnSpc>
            </a:pPr>
            <a:r>
              <a:rPr b="1" lang="hr-HR" sz="2800" spc="-1" strike="noStrike">
                <a:latin typeface="Arial"/>
              </a:rPr>
              <a:t>?</a:t>
            </a:r>
            <a:endParaRPr b="0" lang="hr-HR" sz="2800" spc="-1" strike="noStrike">
              <a:latin typeface="Arial"/>
            </a:endParaRPr>
          </a:p>
        </p:txBody>
      </p:sp>
      <p:sp>
        <p:nvSpPr>
          <p:cNvPr id="248" name="CustomShape 15"/>
          <p:cNvSpPr/>
          <p:nvPr/>
        </p:nvSpPr>
        <p:spPr>
          <a:xfrm>
            <a:off x="3924000" y="4869000"/>
            <a:ext cx="3096000" cy="503640"/>
          </a:xfrm>
          <a:prstGeom prst="rect">
            <a:avLst/>
          </a:prstGeom>
          <a:solidFill>
            <a:srgbClr val="800000"/>
          </a:solidFill>
          <a:ln>
            <a:noFill/>
          </a:ln>
          <a:effectLst>
            <a:outerShdw blurRad="40000" dir="5400000" dist="23040" rotWithShape="0">
              <a:srgbClr val="000000">
                <a:alpha val="35000"/>
              </a:srgbClr>
            </a:outerShdw>
          </a:effectLst>
        </p:spPr>
        <p:style>
          <a:lnRef idx="0">
            <a:schemeClr val="accent2"/>
          </a:lnRef>
          <a:fillRef idx="3">
            <a:schemeClr val="accent2"/>
          </a:fillRef>
          <a:effectRef idx="3">
            <a:schemeClr val="accent2"/>
          </a:effectRef>
          <a:fontRef idx="minor"/>
        </p:style>
        <p:txBody>
          <a:bodyPr lIns="90000" rIns="90000" tIns="45000" bIns="45000" anchor="ctr">
            <a:noAutofit/>
          </a:bodyPr>
          <a:p>
            <a:pPr algn="ctr">
              <a:lnSpc>
                <a:spcPct val="100000"/>
              </a:lnSpc>
            </a:pPr>
            <a:r>
              <a:rPr b="1" lang="hr-HR" sz="2800" spc="-1" strike="noStrike">
                <a:latin typeface="Arial"/>
              </a:rPr>
              <a:t>?</a:t>
            </a:r>
            <a:endParaRPr b="0" lang="hr-HR" sz="2800" spc="-1" strike="noStrike">
              <a:latin typeface="Arial"/>
            </a:endParaRPr>
          </a:p>
        </p:txBody>
      </p:sp>
    </p:spTree>
  </p:cSld>
  <mc:AlternateContent>
    <mc:Choice Requires="p14">
      <p:transition spd="slow" p14:dur="2000"/>
    </mc:Choice>
    <mc:Fallback>
      <p:transition spd="slow"/>
    </mc:Fallback>
  </mc:AlternateContent>
  <p:timing>
    <p:tnLst>
      <p:par>
        <p:cTn id="386" dur="indefinite" restart="never" nodeType="tmRoot">
          <p:childTnLst>
            <p:seq>
              <p:cTn id="387" dur="indefinite" nodeType="mainSeq">
                <p:childTnLst>
                  <p:par>
                    <p:cTn id="388" fill="hold">
                      <p:stCondLst>
                        <p:cond delay="indefinite"/>
                      </p:stCondLst>
                      <p:childTnLst>
                        <p:par>
                          <p:cTn id="389" fill="hold">
                            <p:stCondLst>
                              <p:cond delay="0"/>
                            </p:stCondLst>
                            <p:childTnLst>
                              <p:par>
                                <p:cTn id="390" nodeType="clickEffect" fill="hold" presetClass="entr" presetID="4" presetSubtype="16">
                                  <p:stCondLst>
                                    <p:cond delay="0"/>
                                  </p:stCondLst>
                                  <p:childTnLst>
                                    <p:set>
                                      <p:cBhvr>
                                        <p:cTn id="391" dur="1" fill="hold">
                                          <p:stCondLst>
                                            <p:cond delay="0"/>
                                          </p:stCondLst>
                                        </p:cTn>
                                        <p:tgtEl>
                                          <p:spTgt spid="235">
                                            <p:txEl>
                                              <p:pRg st="0" end="0"/>
                                            </p:txEl>
                                          </p:spTgt>
                                        </p:tgtEl>
                                        <p:attrNameLst>
                                          <p:attrName>style.visibility</p:attrName>
                                        </p:attrNameLst>
                                      </p:cBhvr>
                                      <p:to>
                                        <p:strVal val="visible"/>
                                      </p:to>
                                    </p:set>
                                    <p:animEffect filter="box(in)" transition="in">
                                      <p:cBhvr additive="repl">
                                        <p:cTn id="392" dur="500"/>
                                        <p:tgtEl>
                                          <p:spTgt spid="235">
                                            <p:txEl>
                                              <p:pRg st="0" end="0"/>
                                            </p:txEl>
                                          </p:spTgt>
                                        </p:tgtEl>
                                      </p:cBhvr>
                                    </p:animEffect>
                                  </p:childTnLst>
                                </p:cTn>
                              </p:par>
                            </p:childTnLst>
                          </p:cTn>
                        </p:par>
                      </p:childTnLst>
                    </p:cTn>
                  </p:par>
                  <p:par>
                    <p:cTn id="393" fill="hold">
                      <p:stCondLst>
                        <p:cond delay="indefinite"/>
                      </p:stCondLst>
                      <p:childTnLst>
                        <p:par>
                          <p:cTn id="394" fill="hold">
                            <p:stCondLst>
                              <p:cond delay="0"/>
                            </p:stCondLst>
                            <p:childTnLst>
                              <p:par>
                                <p:cTn id="395" nodeType="clickEffect" fill="hold" presetClass="exit" presetID="4" presetSubtype="16">
                                  <p:stCondLst>
                                    <p:cond delay="0"/>
                                  </p:stCondLst>
                                  <p:childTnLst>
                                    <p:animEffect filter="box(in)" transition="out">
                                      <p:cBhvr additive="repl">
                                        <p:cTn id="396" dur="500"/>
                                        <p:tgtEl>
                                          <p:spTgt spid="243"/>
                                        </p:tgtEl>
                                      </p:cBhvr>
                                    </p:animEffect>
                                    <p:set>
                                      <p:cBhvr>
                                        <p:cTn id="397" dur="1" fill="hold">
                                          <p:stCondLst>
                                            <p:cond delay="499"/>
                                          </p:stCondLst>
                                        </p:cTn>
                                        <p:tgtEl>
                                          <p:spTgt spid="243"/>
                                        </p:tgtEl>
                                        <p:attrNameLst>
                                          <p:attrName>style.visibility</p:attrName>
                                        </p:attrNameLst>
                                      </p:cBhvr>
                                      <p:to>
                                        <p:strVal val="hidden"/>
                                      </p:to>
                                    </p:set>
                                  </p:childTnLst>
                                </p:cTn>
                              </p:par>
                            </p:childTnLst>
                          </p:cTn>
                        </p:par>
                      </p:childTnLst>
                    </p:cTn>
                  </p:par>
                  <p:par>
                    <p:cTn id="398" fill="hold">
                      <p:stCondLst>
                        <p:cond delay="indefinite"/>
                      </p:stCondLst>
                      <p:childTnLst>
                        <p:par>
                          <p:cTn id="399" fill="hold">
                            <p:stCondLst>
                              <p:cond delay="0"/>
                            </p:stCondLst>
                            <p:childTnLst>
                              <p:par>
                                <p:cTn id="400" nodeType="clickEffect" fill="hold" presetClass="exit" presetID="4" presetSubtype="16">
                                  <p:stCondLst>
                                    <p:cond delay="0"/>
                                  </p:stCondLst>
                                  <p:childTnLst>
                                    <p:animEffect filter="box(in)" transition="out">
                                      <p:cBhvr additive="repl">
                                        <p:cTn id="401" dur="500"/>
                                        <p:tgtEl>
                                          <p:spTgt spid="244"/>
                                        </p:tgtEl>
                                      </p:cBhvr>
                                    </p:animEffect>
                                    <p:set>
                                      <p:cBhvr>
                                        <p:cTn id="402" dur="1" fill="hold">
                                          <p:stCondLst>
                                            <p:cond delay="499"/>
                                          </p:stCondLst>
                                        </p:cTn>
                                        <p:tgtEl>
                                          <p:spTgt spid="244"/>
                                        </p:tgtEl>
                                        <p:attrNameLst>
                                          <p:attrName>style.visibility</p:attrName>
                                        </p:attrNameLst>
                                      </p:cBhvr>
                                      <p:to>
                                        <p:strVal val="hidden"/>
                                      </p:to>
                                    </p:set>
                                  </p:childTnLst>
                                </p:cTn>
                              </p:par>
                            </p:childTnLst>
                          </p:cTn>
                        </p:par>
                      </p:childTnLst>
                    </p:cTn>
                  </p:par>
                  <p:par>
                    <p:cTn id="403" fill="hold">
                      <p:stCondLst>
                        <p:cond delay="indefinite"/>
                      </p:stCondLst>
                      <p:childTnLst>
                        <p:par>
                          <p:cTn id="404" fill="hold">
                            <p:stCondLst>
                              <p:cond delay="0"/>
                            </p:stCondLst>
                            <p:childTnLst>
                              <p:par>
                                <p:cTn id="405" nodeType="clickEffect" fill="hold" presetClass="exit" presetID="4" presetSubtype="16">
                                  <p:stCondLst>
                                    <p:cond delay="0"/>
                                  </p:stCondLst>
                                  <p:childTnLst>
                                    <p:animEffect filter="box(in)" transition="out">
                                      <p:cBhvr additive="repl">
                                        <p:cTn id="406" dur="500"/>
                                        <p:tgtEl>
                                          <p:spTgt spid="246"/>
                                        </p:tgtEl>
                                      </p:cBhvr>
                                    </p:animEffect>
                                    <p:set>
                                      <p:cBhvr>
                                        <p:cTn id="407" dur="1" fill="hold">
                                          <p:stCondLst>
                                            <p:cond delay="499"/>
                                          </p:stCondLst>
                                        </p:cTn>
                                        <p:tgtEl>
                                          <p:spTgt spid="246"/>
                                        </p:tgtEl>
                                        <p:attrNameLst>
                                          <p:attrName>style.visibility</p:attrName>
                                        </p:attrNameLst>
                                      </p:cBhvr>
                                      <p:to>
                                        <p:strVal val="hidden"/>
                                      </p:to>
                                    </p:set>
                                  </p:childTnLst>
                                </p:cTn>
                              </p:par>
                            </p:childTnLst>
                          </p:cTn>
                        </p:par>
                      </p:childTnLst>
                    </p:cTn>
                  </p:par>
                  <p:par>
                    <p:cTn id="408" fill="hold">
                      <p:stCondLst>
                        <p:cond delay="indefinite"/>
                      </p:stCondLst>
                      <p:childTnLst>
                        <p:par>
                          <p:cTn id="409" fill="hold">
                            <p:stCondLst>
                              <p:cond delay="0"/>
                            </p:stCondLst>
                            <p:childTnLst>
                              <p:par>
                                <p:cTn id="410" nodeType="clickEffect" fill="hold" presetClass="exit" presetID="4" presetSubtype="16">
                                  <p:stCondLst>
                                    <p:cond delay="0"/>
                                  </p:stCondLst>
                                  <p:childTnLst>
                                    <p:animEffect filter="box(in)" transition="out">
                                      <p:cBhvr additive="repl">
                                        <p:cTn id="411" dur="500"/>
                                        <p:tgtEl>
                                          <p:spTgt spid="245"/>
                                        </p:tgtEl>
                                      </p:cBhvr>
                                    </p:animEffect>
                                    <p:set>
                                      <p:cBhvr>
                                        <p:cTn id="412" dur="1" fill="hold">
                                          <p:stCondLst>
                                            <p:cond delay="499"/>
                                          </p:stCondLst>
                                        </p:cTn>
                                        <p:tgtEl>
                                          <p:spTgt spid="245"/>
                                        </p:tgtEl>
                                        <p:attrNameLst>
                                          <p:attrName>style.visibility</p:attrName>
                                        </p:attrNameLst>
                                      </p:cBhvr>
                                      <p:to>
                                        <p:strVal val="hidden"/>
                                      </p:to>
                                    </p:set>
                                  </p:childTnLst>
                                </p:cTn>
                              </p:par>
                            </p:childTnLst>
                          </p:cTn>
                        </p:par>
                      </p:childTnLst>
                    </p:cTn>
                  </p:par>
                  <p:par>
                    <p:cTn id="413" fill="hold">
                      <p:stCondLst>
                        <p:cond delay="indefinite"/>
                      </p:stCondLst>
                      <p:childTnLst>
                        <p:par>
                          <p:cTn id="414" fill="hold">
                            <p:stCondLst>
                              <p:cond delay="0"/>
                            </p:stCondLst>
                            <p:childTnLst>
                              <p:par>
                                <p:cTn id="415" nodeType="clickEffect" fill="hold" presetClass="exit" presetID="4" presetSubtype="16">
                                  <p:stCondLst>
                                    <p:cond delay="0"/>
                                  </p:stCondLst>
                                  <p:childTnLst>
                                    <p:animEffect filter="box(in)" transition="out">
                                      <p:cBhvr additive="repl">
                                        <p:cTn id="416" dur="500"/>
                                        <p:tgtEl>
                                          <p:spTgt spid="247"/>
                                        </p:tgtEl>
                                      </p:cBhvr>
                                    </p:animEffect>
                                    <p:set>
                                      <p:cBhvr>
                                        <p:cTn id="417" dur="1" fill="hold">
                                          <p:stCondLst>
                                            <p:cond delay="499"/>
                                          </p:stCondLst>
                                        </p:cTn>
                                        <p:tgtEl>
                                          <p:spTgt spid="247"/>
                                        </p:tgtEl>
                                        <p:attrNameLst>
                                          <p:attrName>style.visibility</p:attrName>
                                        </p:attrNameLst>
                                      </p:cBhvr>
                                      <p:to>
                                        <p:strVal val="hidden"/>
                                      </p:to>
                                    </p:set>
                                  </p:childTnLst>
                                </p:cTn>
                              </p:par>
                            </p:childTnLst>
                          </p:cTn>
                        </p:par>
                      </p:childTnLst>
                    </p:cTn>
                  </p:par>
                  <p:par>
                    <p:cTn id="418" fill="hold">
                      <p:stCondLst>
                        <p:cond delay="indefinite"/>
                      </p:stCondLst>
                      <p:childTnLst>
                        <p:par>
                          <p:cTn id="419" fill="hold">
                            <p:stCondLst>
                              <p:cond delay="0"/>
                            </p:stCondLst>
                            <p:childTnLst>
                              <p:par>
                                <p:cTn id="420" nodeType="clickEffect" fill="hold" presetClass="exit" presetID="4" presetSubtype="16">
                                  <p:stCondLst>
                                    <p:cond delay="0"/>
                                  </p:stCondLst>
                                  <p:childTnLst>
                                    <p:animEffect filter="box(in)" transition="out">
                                      <p:cBhvr additive="repl">
                                        <p:cTn id="421" dur="500"/>
                                        <p:tgtEl>
                                          <p:spTgt spid="248"/>
                                        </p:tgtEl>
                                      </p:cBhvr>
                                    </p:animEffect>
                                    <p:set>
                                      <p:cBhvr>
                                        <p:cTn id="422" dur="1" fill="hold">
                                          <p:stCondLst>
                                            <p:cond delay="499"/>
                                          </p:stCondLst>
                                        </p:cTn>
                                        <p:tgtEl>
                                          <p:spTgt spid="248"/>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770</TotalTime>
  <Application>LibreOffice/6.2.5.2$Windows_X86_64 LibreOffice_project/1ec314fa52f458adc18c4f025c545a4e8b22c159</Application>
  <Words>758</Words>
  <Paragraphs>195</Paragraphs>
  <Company>Siracusa</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2008-10-16T00:38:52Z</dcterms:created>
  <dc:creator>Mariajose</dc:creator>
  <dc:description/>
  <dc:language>hr-HR</dc:language>
  <cp:lastModifiedBy>Iva</cp:lastModifiedBy>
  <dcterms:modified xsi:type="dcterms:W3CDTF">2016-02-27T11:48:03Z</dcterms:modified>
  <cp:revision>86</cp:revision>
  <dc:subject/>
  <dc:title>Texto</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Siracusa</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Prikaz na zaslonu (4:3)</vt:lpwstr>
  </property>
  <property fmtid="{D5CDD505-2E9C-101B-9397-08002B2CF9AE}" pid="10" name="ScaleCrop">
    <vt:bool>0</vt:bool>
  </property>
  <property fmtid="{D5CDD505-2E9C-101B-9397-08002B2CF9AE}" pid="11" name="ShareDoc">
    <vt:bool>0</vt:bool>
  </property>
  <property fmtid="{D5CDD505-2E9C-101B-9397-08002B2CF9AE}" pid="12" name="Slides">
    <vt:i4>21</vt:i4>
  </property>
</Properties>
</file>