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594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687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951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069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883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295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738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572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298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791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403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3F6F-E9C2-4CA1-9FA7-767A53D88598}" type="datetimeFigureOut">
              <a:rPr lang="hr-HR" smtClean="0"/>
              <a:t>4.5.2020.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3B698-B9ED-4C9D-977D-EF6F267F1A8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135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r-HR" sz="8800" dirty="0" smtClean="0">
                <a:latin typeface="Comic Sans MS" panose="030F0702030302020204" pitchFamily="66" charset="0"/>
              </a:rPr>
              <a:t>Plovila</a:t>
            </a:r>
            <a:endParaRPr lang="hr-HR" sz="8800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hr-HR" sz="2800" dirty="0" smtClean="0">
                <a:latin typeface="Comic Sans MS" panose="030F0702030302020204" pitchFamily="66" charset="0"/>
              </a:rPr>
              <a:t>Komplementarni kontrast</a:t>
            </a:r>
            <a:endParaRPr lang="hr-H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74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Nika K.                               Petra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732" y="2000874"/>
            <a:ext cx="4569114" cy="3333817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2824" y="1999132"/>
            <a:ext cx="4698722" cy="33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3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Filip                                   </a:t>
            </a:r>
            <a:r>
              <a:rPr lang="hr-HR" dirty="0" err="1" smtClean="0"/>
              <a:t>Fran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4143" y="2108499"/>
            <a:ext cx="4697037" cy="3278691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8597" y="1976158"/>
            <a:ext cx="4634203" cy="35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7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Sara S.D.                            Nina</a:t>
            </a: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868" y="2128047"/>
            <a:ext cx="4801932" cy="3211435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1827" y="2076226"/>
            <a:ext cx="4809400" cy="32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Nikolina                                Nika J.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8244" y="2011680"/>
            <a:ext cx="4617632" cy="3364381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1156" y="2011680"/>
            <a:ext cx="4880459" cy="33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2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Valerija                                Ana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4130" y="1957892"/>
            <a:ext cx="4565802" cy="3256611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3891" y="1927409"/>
            <a:ext cx="4680886" cy="328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6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Josipa                                Tea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3136" y="1871831"/>
            <a:ext cx="4728353" cy="3513375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920" y="1871831"/>
            <a:ext cx="5134880" cy="34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Sara K.                              Luna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3344" y="1690688"/>
            <a:ext cx="3664562" cy="4392230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2478" y="1991902"/>
            <a:ext cx="4984479" cy="35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Dora                                  Lorena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906" y="1882588"/>
            <a:ext cx="4836811" cy="3389832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3067" y="1690688"/>
            <a:ext cx="4459264" cy="38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Eva                                     Jan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549" y="2033195"/>
            <a:ext cx="4811305" cy="3382493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6136" y="2033195"/>
            <a:ext cx="5014848" cy="34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13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Pavao                                Natalija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6013" y="2011680"/>
            <a:ext cx="4638152" cy="3376574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9106" y="2011680"/>
            <a:ext cx="4416384" cy="34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93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</Words>
  <Application>Microsoft Office PowerPoint</Application>
  <PresentationFormat>Široki zaslon</PresentationFormat>
  <Paragraphs>12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Tema sustava Office</vt:lpstr>
      <vt:lpstr>Plovila</vt:lpstr>
      <vt:lpstr>Sara S.D.                            Nina</vt:lpstr>
      <vt:lpstr>Nikolina                                Nika J.</vt:lpstr>
      <vt:lpstr>Valerija                                Ana</vt:lpstr>
      <vt:lpstr>Josipa                                Tea</vt:lpstr>
      <vt:lpstr>Sara K.                              Luna</vt:lpstr>
      <vt:lpstr>Dora                                  Lorena</vt:lpstr>
      <vt:lpstr>Eva                                     Jan</vt:lpstr>
      <vt:lpstr>Pavao                                Natalija</vt:lpstr>
      <vt:lpstr>Nika K.                               Petra</vt:lpstr>
      <vt:lpstr>Filip                                   Fran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Plovila</dc:title>
  <dc:creator>Irena</dc:creator>
  <cp:lastModifiedBy>Irena</cp:lastModifiedBy>
  <cp:revision>2</cp:revision>
  <dcterms:created xsi:type="dcterms:W3CDTF">2020-05-04T09:04:13Z</dcterms:created>
  <dcterms:modified xsi:type="dcterms:W3CDTF">2020-05-04T09:12:19Z</dcterms:modified>
</cp:coreProperties>
</file>