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7.jpeg" ContentType="image/jpeg"/>
  <Override PartName="/ppt/media/image4.gif" ContentType="image/gif"/>
  <Override PartName="/ppt/media/image21.gif" ContentType="image/gif"/>
  <Override PartName="/ppt/media/image1.png" ContentType="image/png"/>
  <Override PartName="/ppt/media/image26.jpeg" ContentType="image/jpeg"/>
  <Override PartName="/ppt/media/image2.gif" ContentType="image/gif"/>
  <Override PartName="/ppt/media/image3.gif" ContentType="image/gif"/>
  <Override PartName="/ppt/media/image5.png" ContentType="image/png"/>
  <Override PartName="/ppt/media/image9.gif" ContentType="image/gif"/>
  <Override PartName="/ppt/media/image8.jpeg" ContentType="image/jpeg"/>
  <Override PartName="/ppt/media/image6.png" ContentType="image/png"/>
  <Override PartName="/ppt/media/image10.gif" ContentType="image/gif"/>
  <Override PartName="/ppt/media/image11.gif" ContentType="image/gif"/>
  <Override PartName="/ppt/media/image33.gif" ContentType="image/gif"/>
  <Override PartName="/ppt/media/image12.png" ContentType="image/png"/>
  <Override PartName="/ppt/media/image13.jpeg" ContentType="image/jpeg"/>
  <Override PartName="/ppt/media/image14.jpeg" ContentType="image/jpeg"/>
  <Override PartName="/ppt/media/image15.gif" ContentType="image/gif"/>
  <Override PartName="/ppt/media/image16.gif" ContentType="image/gif"/>
  <Override PartName="/ppt/media/image17.gif" ContentType="image/gif"/>
  <Override PartName="/ppt/media/image39.gif" ContentType="image/gif"/>
  <Override PartName="/ppt/media/image18.png" ContentType="image/png"/>
  <Override PartName="/ppt/media/image19.jpeg" ContentType="image/jpeg"/>
  <Override PartName="/ppt/media/image20.jpeg" ContentType="image/jpeg"/>
  <Override PartName="/ppt/media/image22.gif" ContentType="image/gif"/>
  <Override PartName="/ppt/media/image23.gif" ContentType="image/gif"/>
  <Override PartName="/ppt/media/image24.png" ContentType="image/png"/>
  <Override PartName="/ppt/media/image25.jpeg" ContentType="image/jpeg"/>
  <Override PartName="/ppt/media/image27.gif" ContentType="image/gif"/>
  <Override PartName="/ppt/media/image28.gif" ContentType="image/gif"/>
  <Override PartName="/ppt/media/image29.gif" ContentType="image/gif"/>
  <Override PartName="/ppt/media/image30.png" ContentType="image/png"/>
  <Override PartName="/ppt/media/image31.jpeg" ContentType="image/jpeg"/>
  <Override PartName="/ppt/media/image32.jpeg" ContentType="image/jpeg"/>
  <Override PartName="/ppt/media/image34.gif" ContentType="image/gif"/>
  <Override PartName="/ppt/media/image35.gif" ContentType="image/gif"/>
  <Override PartName="/ppt/media/image36.png" ContentType="image/png"/>
  <Override PartName="/ppt/media/image37.gif" ContentType="image/gif"/>
  <Override PartName="/ppt/media/image38.gif" ContentType="image/gif"/>
  <Override PartName="/ppt/media/image4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EFE5925-4919-40AE-910A-DAFE3E6D5DC5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29.04.20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AD472A8-CDC9-4C79-8E51-E0C2E41DB102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E08AE38-6765-4AD0-A71E-9A5073732B07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29.04.20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99DC69F-3BCF-408C-9814-2614AAFD5371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D9F582E-543F-4B1E-A252-35DEC4C0E7CB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29.04.20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B09BC78-F21B-4B8A-8B45-298A8157469A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Kliknite za uređivanje oblika naslova teksta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3.gif"/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7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6" Type="http://schemas.openxmlformats.org/officeDocument/2006/relationships/image" Target="../media/image17.gif"/><Relationship Id="rId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gif"/><Relationship Id="rId5" Type="http://schemas.openxmlformats.org/officeDocument/2006/relationships/image" Target="../media/image28.gif"/><Relationship Id="rId6" Type="http://schemas.openxmlformats.org/officeDocument/2006/relationships/image" Target="../media/image29.gif"/><Relationship Id="rId7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7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gif"/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jpeg"/><Relationship Id="rId6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524520" cy="68576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562040" y="2133720"/>
            <a:ext cx="6400440" cy="1838880"/>
          </a:xfrm>
          <a:prstGeom prst="rect">
            <a:avLst/>
          </a:prstGeom>
          <a:solidFill>
            <a:schemeClr val="tx1"/>
          </a:solidFill>
          <a:ln>
            <a:round/>
          </a:ln>
          <a:scene3d>
            <a:camera prst="orthographicFront"/>
            <a:lightRig dir="t" rig="threePt"/>
          </a:scene3d>
          <a:sp3d>
            <a:bevelT prst="divot"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TextShape 2"/>
          <p:cNvSpPr txBox="1"/>
          <p:nvPr/>
        </p:nvSpPr>
        <p:spPr>
          <a:xfrm>
            <a:off x="1828800" y="2493360"/>
            <a:ext cx="5943240" cy="1119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Calibri"/>
              </a:rPr>
              <a:t>LIKOVNA KULTURA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-6840" y="4648320"/>
            <a:ext cx="434988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2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i="1" lang="hr-HR" sz="3200" spc="-1" strike="noStrike">
                <a:solidFill>
                  <a:srgbClr val="000000"/>
                </a:solidFill>
                <a:latin typeface="Calibri"/>
              </a:rPr>
              <a:t>UČENIČKI RADOVI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i="1" lang="hr-HR" sz="3200" spc="-1" strike="noStrike">
                <a:solidFill>
                  <a:srgbClr val="000000"/>
                </a:solidFill>
                <a:latin typeface="Calibri"/>
              </a:rPr>
              <a:t>4. RAZRED, OŠ ŽAKANJE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b="0" lang="hr-HR" sz="1900" spc="-1" strike="noStrike">
                <a:solidFill>
                  <a:srgbClr val="000000"/>
                </a:solidFill>
                <a:latin typeface="Calibri"/>
              </a:rPr>
              <a:t>Izradila: Vlatka Vraničar</a:t>
            </a:r>
            <a:endParaRPr b="0" lang="hr-H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28600" y="533520"/>
            <a:ext cx="3504960" cy="740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n-US" sz="5400" spc="-1" strike="noStrike">
                <a:solidFill>
                  <a:srgbClr val="558ed5"/>
                </a:solidFill>
                <a:latin typeface="Calibri"/>
              </a:rPr>
              <a:t>ZADATAK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228600" y="1447920"/>
            <a:ext cx="3580920" cy="4929480"/>
          </a:xfrm>
          <a:prstGeom prst="rect">
            <a:avLst/>
          </a:prstGeom>
          <a:solidFill>
            <a:srgbClr val="95b3d7"/>
          </a:solidFill>
          <a:ln cap="rnd" w="57240">
            <a:solidFill>
              <a:srgbClr val="ff3399"/>
            </a:solidFill>
            <a:prstDash val="sysDot"/>
            <a:round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SzPct val="100051"/>
              <a:buBlip>
                <a:blip r:embed="rId1"/>
              </a:buBlip>
            </a:pPr>
            <a:r>
              <a:rPr b="1" i="1" lang="en-US" sz="3200" spc="-1" strike="noStrike">
                <a:solidFill>
                  <a:srgbClr val="000000"/>
                </a:solidFill>
                <a:latin typeface="Calibri"/>
              </a:rPr>
              <a:t>TEMA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: boja, tonovi, kontrast svijetlo – tamno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SzPct val="100051"/>
              <a:buBlip>
                <a:blip r:embed="rId2"/>
              </a:buBlip>
            </a:pPr>
            <a:r>
              <a:rPr b="1" i="1" lang="en-US" sz="3200" spc="-1" strike="noStrike">
                <a:solidFill>
                  <a:srgbClr val="000000"/>
                </a:solidFill>
                <a:latin typeface="Calibri"/>
              </a:rPr>
              <a:t>MOTIV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: rascvjetana voćka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SzPct val="100051"/>
              <a:buBlip>
                <a:blip r:embed="rId3"/>
              </a:buBlip>
            </a:pPr>
            <a:r>
              <a:rPr b="1" i="1" lang="en-US" sz="3200" spc="-1" strike="noStrike">
                <a:solidFill>
                  <a:srgbClr val="000000"/>
                </a:solidFill>
                <a:latin typeface="Calibri"/>
              </a:rPr>
              <a:t>TEHNIKA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</a:rPr>
              <a:t>: gvaš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4"/>
          <a:stretch/>
        </p:blipFill>
        <p:spPr>
          <a:xfrm>
            <a:off x="3999240" y="0"/>
            <a:ext cx="51444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0" y="13680"/>
            <a:ext cx="9143640" cy="688716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685800" y="609480"/>
            <a:ext cx="7695720" cy="5790960"/>
          </a:xfrm>
          <a:prstGeom prst="roundRect">
            <a:avLst>
              <a:gd name="adj" fmla="val 16667"/>
            </a:avLst>
          </a:prstGeom>
          <a:solidFill>
            <a:schemeClr val="tx1">
              <a:alpha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2" descr=""/>
          <p:cNvPicPr/>
          <p:nvPr/>
        </p:nvPicPr>
        <p:blipFill>
          <a:blip r:embed="rId2"/>
          <a:stretch/>
        </p:blipFill>
        <p:spPr>
          <a:xfrm rot="20799000">
            <a:off x="690840" y="755640"/>
            <a:ext cx="3842640" cy="5116680"/>
          </a:xfrm>
          <a:prstGeom prst="rect">
            <a:avLst/>
          </a:prstGeom>
          <a:ln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3"/>
          <a:stretch/>
        </p:blipFill>
        <p:spPr>
          <a:xfrm rot="381600">
            <a:off x="4419000" y="576360"/>
            <a:ext cx="3973320" cy="5714640"/>
          </a:xfrm>
          <a:prstGeom prst="rect">
            <a:avLst/>
          </a:prstGeom>
          <a:ln>
            <a:noFill/>
          </a:ln>
        </p:spPr>
      </p:pic>
      <p:pic>
        <p:nvPicPr>
          <p:cNvPr id="134" name="Picture 4" descr=""/>
          <p:cNvPicPr/>
          <p:nvPr/>
        </p:nvPicPr>
        <p:blipFill>
          <a:blip r:embed="rId4"/>
          <a:stretch/>
        </p:blipFill>
        <p:spPr>
          <a:xfrm>
            <a:off x="41400" y="62280"/>
            <a:ext cx="1523520" cy="1523520"/>
          </a:xfrm>
          <a:prstGeom prst="rect">
            <a:avLst/>
          </a:prstGeom>
          <a:ln>
            <a:noFill/>
          </a:ln>
        </p:spPr>
      </p:pic>
      <p:pic>
        <p:nvPicPr>
          <p:cNvPr id="135" name="Picture 7" descr=""/>
          <p:cNvPicPr/>
          <p:nvPr/>
        </p:nvPicPr>
        <p:blipFill>
          <a:blip r:embed="rId5"/>
          <a:stretch/>
        </p:blipFill>
        <p:spPr>
          <a:xfrm>
            <a:off x="2824920" y="5721480"/>
            <a:ext cx="1358280" cy="1358280"/>
          </a:xfrm>
          <a:prstGeom prst="rect">
            <a:avLst/>
          </a:prstGeom>
          <a:ln>
            <a:noFill/>
          </a:ln>
        </p:spPr>
      </p:pic>
      <p:pic>
        <p:nvPicPr>
          <p:cNvPr id="136" name="Picture 9" descr=""/>
          <p:cNvPicPr/>
          <p:nvPr/>
        </p:nvPicPr>
        <p:blipFill>
          <a:blip r:embed="rId6"/>
          <a:stretch/>
        </p:blipFill>
        <p:spPr>
          <a:xfrm>
            <a:off x="7922160" y="13680"/>
            <a:ext cx="1221480" cy="122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0" y="13680"/>
            <a:ext cx="9143640" cy="688716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685800" y="609480"/>
            <a:ext cx="7695720" cy="5790960"/>
          </a:xfrm>
          <a:prstGeom prst="roundRect">
            <a:avLst>
              <a:gd name="adj" fmla="val 16667"/>
            </a:avLst>
          </a:prstGeom>
          <a:solidFill>
            <a:schemeClr val="tx1">
              <a:alpha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2" descr=""/>
          <p:cNvPicPr/>
          <p:nvPr/>
        </p:nvPicPr>
        <p:blipFill>
          <a:blip r:embed="rId2"/>
          <a:stretch/>
        </p:blipFill>
        <p:spPr>
          <a:xfrm rot="21006600">
            <a:off x="728280" y="641520"/>
            <a:ext cx="3781080" cy="5259240"/>
          </a:xfrm>
          <a:prstGeom prst="rect">
            <a:avLst/>
          </a:prstGeom>
          <a:ln>
            <a:noFill/>
          </a:ln>
        </p:spPr>
      </p:pic>
      <p:pic>
        <p:nvPicPr>
          <p:cNvPr id="140" name="Picture 3" descr=""/>
          <p:cNvPicPr/>
          <p:nvPr/>
        </p:nvPicPr>
        <p:blipFill>
          <a:blip r:embed="rId3"/>
          <a:stretch/>
        </p:blipFill>
        <p:spPr>
          <a:xfrm rot="630600">
            <a:off x="4635720" y="579600"/>
            <a:ext cx="3385800" cy="6019560"/>
          </a:xfrm>
          <a:prstGeom prst="rect">
            <a:avLst/>
          </a:prstGeom>
          <a:ln>
            <a:noFill/>
          </a:ln>
        </p:spPr>
      </p:pic>
      <p:pic>
        <p:nvPicPr>
          <p:cNvPr id="141" name="Picture 4" descr=""/>
          <p:cNvPicPr/>
          <p:nvPr/>
        </p:nvPicPr>
        <p:blipFill>
          <a:blip r:embed="rId4"/>
          <a:stretch/>
        </p:blipFill>
        <p:spPr>
          <a:xfrm>
            <a:off x="78840" y="5687280"/>
            <a:ext cx="1213920" cy="1213920"/>
          </a:xfrm>
          <a:prstGeom prst="rect">
            <a:avLst/>
          </a:prstGeom>
          <a:ln>
            <a:noFill/>
          </a:ln>
        </p:spPr>
      </p:pic>
      <p:pic>
        <p:nvPicPr>
          <p:cNvPr id="142" name="Picture 6" descr=""/>
          <p:cNvPicPr/>
          <p:nvPr/>
        </p:nvPicPr>
        <p:blipFill>
          <a:blip r:embed="rId5"/>
          <a:stretch/>
        </p:blipFill>
        <p:spPr>
          <a:xfrm>
            <a:off x="3983760" y="13680"/>
            <a:ext cx="1390680" cy="1390680"/>
          </a:xfrm>
          <a:prstGeom prst="rect">
            <a:avLst/>
          </a:prstGeom>
          <a:ln>
            <a:noFill/>
          </a:ln>
        </p:spPr>
      </p:pic>
      <p:pic>
        <p:nvPicPr>
          <p:cNvPr id="143" name="Picture 8" descr=""/>
          <p:cNvPicPr/>
          <p:nvPr/>
        </p:nvPicPr>
        <p:blipFill>
          <a:blip r:embed="rId6"/>
          <a:stretch/>
        </p:blipFill>
        <p:spPr>
          <a:xfrm>
            <a:off x="7543800" y="3809880"/>
            <a:ext cx="1473840" cy="147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0" y="13680"/>
            <a:ext cx="9143640" cy="688716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685800" y="609480"/>
            <a:ext cx="7695720" cy="5790960"/>
          </a:xfrm>
          <a:prstGeom prst="roundRect">
            <a:avLst>
              <a:gd name="adj" fmla="val 16667"/>
            </a:avLst>
          </a:prstGeom>
          <a:solidFill>
            <a:schemeClr val="tx1">
              <a:alpha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Picture 3" descr=""/>
          <p:cNvPicPr/>
          <p:nvPr/>
        </p:nvPicPr>
        <p:blipFill>
          <a:blip r:embed="rId2"/>
          <a:stretch/>
        </p:blipFill>
        <p:spPr>
          <a:xfrm rot="516600">
            <a:off x="4415400" y="864720"/>
            <a:ext cx="4041000" cy="5388120"/>
          </a:xfrm>
          <a:prstGeom prst="rect">
            <a:avLst/>
          </a:prstGeom>
          <a:ln>
            <a:noFill/>
          </a:ln>
        </p:spPr>
      </p:pic>
      <p:pic>
        <p:nvPicPr>
          <p:cNvPr id="147" name="Picture 2" descr=""/>
          <p:cNvPicPr/>
          <p:nvPr/>
        </p:nvPicPr>
        <p:blipFill>
          <a:blip r:embed="rId3"/>
          <a:stretch/>
        </p:blipFill>
        <p:spPr>
          <a:xfrm rot="21252000">
            <a:off x="447840" y="792360"/>
            <a:ext cx="3876480" cy="5075640"/>
          </a:xfrm>
          <a:prstGeom prst="rect">
            <a:avLst/>
          </a:prstGeom>
          <a:ln>
            <a:noFill/>
          </a:ln>
        </p:spPr>
      </p:pic>
      <p:pic>
        <p:nvPicPr>
          <p:cNvPr id="148" name="Picture 4" descr=""/>
          <p:cNvPicPr/>
          <p:nvPr/>
        </p:nvPicPr>
        <p:blipFill>
          <a:blip r:embed="rId4"/>
          <a:stretch/>
        </p:blipFill>
        <p:spPr>
          <a:xfrm>
            <a:off x="145080" y="41400"/>
            <a:ext cx="1257840" cy="1257840"/>
          </a:xfrm>
          <a:prstGeom prst="rect">
            <a:avLst/>
          </a:prstGeom>
          <a:ln>
            <a:noFill/>
          </a:ln>
        </p:spPr>
      </p:pic>
      <p:pic>
        <p:nvPicPr>
          <p:cNvPr id="149" name="Picture 6" descr=""/>
          <p:cNvPicPr/>
          <p:nvPr/>
        </p:nvPicPr>
        <p:blipFill>
          <a:blip r:embed="rId5"/>
          <a:stretch/>
        </p:blipFill>
        <p:spPr>
          <a:xfrm>
            <a:off x="2895480" y="5681520"/>
            <a:ext cx="1437840" cy="1437840"/>
          </a:xfrm>
          <a:prstGeom prst="rect">
            <a:avLst/>
          </a:prstGeom>
          <a:ln>
            <a:noFill/>
          </a:ln>
        </p:spPr>
      </p:pic>
      <p:pic>
        <p:nvPicPr>
          <p:cNvPr id="150" name="Picture 8" descr=""/>
          <p:cNvPicPr/>
          <p:nvPr/>
        </p:nvPicPr>
        <p:blipFill>
          <a:blip r:embed="rId6"/>
          <a:stretch/>
        </p:blipFill>
        <p:spPr>
          <a:xfrm>
            <a:off x="7543080" y="55440"/>
            <a:ext cx="1468080" cy="146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0" y="13680"/>
            <a:ext cx="9143640" cy="688716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685800" y="609480"/>
            <a:ext cx="7695720" cy="5790960"/>
          </a:xfrm>
          <a:prstGeom prst="roundRect">
            <a:avLst>
              <a:gd name="adj" fmla="val 16667"/>
            </a:avLst>
          </a:prstGeom>
          <a:solidFill>
            <a:schemeClr val="tx1">
              <a:alpha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3" name="Picture 2" descr=""/>
          <p:cNvPicPr/>
          <p:nvPr/>
        </p:nvPicPr>
        <p:blipFill>
          <a:blip r:embed="rId2"/>
          <a:srcRect l="7500" t="0" r="9546" b="0"/>
          <a:stretch/>
        </p:blipFill>
        <p:spPr>
          <a:xfrm rot="21288000">
            <a:off x="166320" y="391680"/>
            <a:ext cx="5085360" cy="3448080"/>
          </a:xfrm>
          <a:prstGeom prst="rect">
            <a:avLst/>
          </a:prstGeom>
          <a:ln>
            <a:noFill/>
          </a:ln>
        </p:spPr>
      </p:pic>
      <p:pic>
        <p:nvPicPr>
          <p:cNvPr id="154" name="Picture 3" descr=""/>
          <p:cNvPicPr/>
          <p:nvPr/>
        </p:nvPicPr>
        <p:blipFill>
          <a:blip r:embed="rId3"/>
          <a:stretch/>
        </p:blipFill>
        <p:spPr>
          <a:xfrm rot="474600">
            <a:off x="3961800" y="2781360"/>
            <a:ext cx="4871520" cy="3653640"/>
          </a:xfrm>
          <a:prstGeom prst="rect">
            <a:avLst/>
          </a:prstGeom>
          <a:ln>
            <a:noFill/>
          </a:ln>
        </p:spPr>
      </p:pic>
      <p:pic>
        <p:nvPicPr>
          <p:cNvPr id="155" name="Picture 4" descr=""/>
          <p:cNvPicPr/>
          <p:nvPr/>
        </p:nvPicPr>
        <p:blipFill>
          <a:blip r:embed="rId4"/>
          <a:stretch/>
        </p:blipFill>
        <p:spPr>
          <a:xfrm>
            <a:off x="-228600" y="3733920"/>
            <a:ext cx="1404720" cy="1404720"/>
          </a:xfrm>
          <a:prstGeom prst="rect">
            <a:avLst/>
          </a:prstGeom>
          <a:ln>
            <a:noFill/>
          </a:ln>
        </p:spPr>
      </p:pic>
      <p:pic>
        <p:nvPicPr>
          <p:cNvPr id="156" name="Picture 6" descr=""/>
          <p:cNvPicPr/>
          <p:nvPr/>
        </p:nvPicPr>
        <p:blipFill>
          <a:blip r:embed="rId5"/>
          <a:stretch/>
        </p:blipFill>
        <p:spPr>
          <a:xfrm>
            <a:off x="6858000" y="304920"/>
            <a:ext cx="1785600" cy="1785600"/>
          </a:xfrm>
          <a:prstGeom prst="rect">
            <a:avLst/>
          </a:prstGeom>
          <a:ln>
            <a:noFill/>
          </a:ln>
        </p:spPr>
      </p:pic>
      <p:pic>
        <p:nvPicPr>
          <p:cNvPr id="157" name="Picture 8" descr=""/>
          <p:cNvPicPr/>
          <p:nvPr/>
        </p:nvPicPr>
        <p:blipFill>
          <a:blip r:embed="rId6"/>
          <a:stretch/>
        </p:blipFill>
        <p:spPr>
          <a:xfrm>
            <a:off x="3581280" y="5867280"/>
            <a:ext cx="1404720" cy="140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0" y="13680"/>
            <a:ext cx="9143640" cy="688716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685800" y="609480"/>
            <a:ext cx="7695720" cy="5790960"/>
          </a:xfrm>
          <a:prstGeom prst="roundRect">
            <a:avLst>
              <a:gd name="adj" fmla="val 16667"/>
            </a:avLst>
          </a:prstGeom>
          <a:solidFill>
            <a:schemeClr val="tx1">
              <a:alpha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Picture 2" descr=""/>
          <p:cNvPicPr/>
          <p:nvPr/>
        </p:nvPicPr>
        <p:blipFill>
          <a:blip r:embed="rId2"/>
          <a:srcRect l="0" t="0" r="0" b="15032"/>
          <a:stretch/>
        </p:blipFill>
        <p:spPr>
          <a:xfrm rot="832200">
            <a:off x="5086080" y="911160"/>
            <a:ext cx="3085920" cy="4661280"/>
          </a:xfrm>
          <a:prstGeom prst="rect">
            <a:avLst/>
          </a:prstGeom>
          <a:ln>
            <a:noFill/>
          </a:ln>
        </p:spPr>
      </p:pic>
      <p:pic>
        <p:nvPicPr>
          <p:cNvPr id="161" name="Picture 3" descr=""/>
          <p:cNvPicPr/>
          <p:nvPr/>
        </p:nvPicPr>
        <p:blipFill>
          <a:blip r:embed="rId3"/>
          <a:stretch/>
        </p:blipFill>
        <p:spPr>
          <a:xfrm rot="4952400">
            <a:off x="208080" y="1576440"/>
            <a:ext cx="5143320" cy="3857400"/>
          </a:xfrm>
          <a:prstGeom prst="rect">
            <a:avLst/>
          </a:prstGeom>
          <a:ln>
            <a:noFill/>
          </a:ln>
        </p:spPr>
      </p:pic>
      <p:pic>
        <p:nvPicPr>
          <p:cNvPr id="162" name="Picture 4" descr=""/>
          <p:cNvPicPr/>
          <p:nvPr/>
        </p:nvPicPr>
        <p:blipFill>
          <a:blip r:embed="rId4"/>
          <a:stretch/>
        </p:blipFill>
        <p:spPr>
          <a:xfrm>
            <a:off x="533520" y="-31320"/>
            <a:ext cx="1404720" cy="1404720"/>
          </a:xfrm>
          <a:prstGeom prst="rect">
            <a:avLst/>
          </a:prstGeom>
          <a:ln>
            <a:noFill/>
          </a:ln>
        </p:spPr>
      </p:pic>
      <p:pic>
        <p:nvPicPr>
          <p:cNvPr id="163" name="Picture 6" descr=""/>
          <p:cNvPicPr/>
          <p:nvPr/>
        </p:nvPicPr>
        <p:blipFill>
          <a:blip r:embed="rId5"/>
          <a:stretch/>
        </p:blipFill>
        <p:spPr>
          <a:xfrm>
            <a:off x="4343400" y="5517720"/>
            <a:ext cx="1766160" cy="1766160"/>
          </a:xfrm>
          <a:prstGeom prst="rect">
            <a:avLst/>
          </a:prstGeom>
          <a:ln>
            <a:noFill/>
          </a:ln>
        </p:spPr>
      </p:pic>
      <p:pic>
        <p:nvPicPr>
          <p:cNvPr id="164" name="Picture 8" descr=""/>
          <p:cNvPicPr/>
          <p:nvPr/>
        </p:nvPicPr>
        <p:blipFill>
          <a:blip r:embed="rId6"/>
          <a:stretch/>
        </p:blipFill>
        <p:spPr>
          <a:xfrm>
            <a:off x="7745760" y="90360"/>
            <a:ext cx="1228320" cy="1228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0" y="13680"/>
            <a:ext cx="9143640" cy="688716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685800" y="609480"/>
            <a:ext cx="7695720" cy="5790960"/>
          </a:xfrm>
          <a:prstGeom prst="roundRect">
            <a:avLst>
              <a:gd name="adj" fmla="val 16667"/>
            </a:avLst>
          </a:prstGeom>
          <a:solidFill>
            <a:schemeClr val="tx1">
              <a:alpha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Picture 4" descr=""/>
          <p:cNvPicPr/>
          <p:nvPr/>
        </p:nvPicPr>
        <p:blipFill>
          <a:blip r:embed="rId2"/>
          <a:stretch/>
        </p:blipFill>
        <p:spPr>
          <a:xfrm>
            <a:off x="533520" y="2438280"/>
            <a:ext cx="1404720" cy="1404720"/>
          </a:xfrm>
          <a:prstGeom prst="rect">
            <a:avLst/>
          </a:prstGeom>
          <a:ln>
            <a:noFill/>
          </a:ln>
        </p:spPr>
      </p:pic>
      <p:pic>
        <p:nvPicPr>
          <p:cNvPr id="168" name="Picture 6" descr=""/>
          <p:cNvPicPr/>
          <p:nvPr/>
        </p:nvPicPr>
        <p:blipFill>
          <a:blip r:embed="rId3"/>
          <a:stretch/>
        </p:blipFill>
        <p:spPr>
          <a:xfrm>
            <a:off x="6862680" y="5334120"/>
            <a:ext cx="1766160" cy="1766160"/>
          </a:xfrm>
          <a:prstGeom prst="rect">
            <a:avLst/>
          </a:prstGeom>
          <a:ln>
            <a:noFill/>
          </a:ln>
        </p:spPr>
      </p:pic>
      <p:pic>
        <p:nvPicPr>
          <p:cNvPr id="169" name="Picture 8" descr=""/>
          <p:cNvPicPr/>
          <p:nvPr/>
        </p:nvPicPr>
        <p:blipFill>
          <a:blip r:embed="rId4"/>
          <a:stretch/>
        </p:blipFill>
        <p:spPr>
          <a:xfrm>
            <a:off x="7331040" y="385200"/>
            <a:ext cx="1228320" cy="1228320"/>
          </a:xfrm>
          <a:prstGeom prst="rect">
            <a:avLst/>
          </a:prstGeom>
          <a:ln>
            <a:noFill/>
          </a:ln>
        </p:spPr>
      </p:pic>
      <p:pic>
        <p:nvPicPr>
          <p:cNvPr id="170" name="Picture 4" descr=""/>
          <p:cNvPicPr/>
          <p:nvPr/>
        </p:nvPicPr>
        <p:blipFill>
          <a:blip r:embed="rId5"/>
          <a:stretch/>
        </p:blipFill>
        <p:spPr>
          <a:xfrm rot="20887800">
            <a:off x="2742840" y="736560"/>
            <a:ext cx="3966840" cy="528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LibreOffice/6.2.5.2$Windows_X86_64 LibreOffice_project/1ec314fa52f458adc18c4f025c545a4e8b22c159</Application>
  <Words>32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Marija</dc:creator>
  <dc:description/>
  <dc:language>hr-HR</dc:language>
  <cp:lastModifiedBy>Windows User</cp:lastModifiedBy>
  <dcterms:modified xsi:type="dcterms:W3CDTF">2020-04-29T08:17:15Z</dcterms:modified>
  <cp:revision>8</cp:revision>
  <dc:subject/>
  <dc:title>LIKOVNA KULTURA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