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44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7047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660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1634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8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244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604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209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285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15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074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15DFF-000E-439F-8DE8-DA352DF89EE2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90690-B095-4B45-B4B7-64373CCFC0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892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hr-HR" sz="8800" dirty="0" smtClean="0">
                <a:latin typeface="Comic Sans MS" panose="030F0702030302020204" pitchFamily="66" charset="0"/>
              </a:rPr>
              <a:t>Likovni radovi 3.a</a:t>
            </a:r>
            <a:endParaRPr lang="hr-HR" sz="8800" dirty="0"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r-HR" sz="3200" dirty="0" smtClean="0">
                <a:latin typeface="Comic Sans MS" panose="030F0702030302020204" pitchFamily="66" charset="0"/>
              </a:rPr>
              <a:t>2. tjedan nastave na daljinu</a:t>
            </a:r>
          </a:p>
          <a:p>
            <a:r>
              <a:rPr lang="hr-HR" sz="3200" dirty="0" smtClean="0">
                <a:latin typeface="Comic Sans MS" panose="030F0702030302020204" pitchFamily="66" charset="0"/>
              </a:rPr>
              <a:t>23.-27.3.2020.</a:t>
            </a:r>
            <a:endParaRPr lang="hr-H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r-HR" sz="6000" dirty="0" smtClean="0">
                <a:latin typeface="Comic Sans MS" panose="030F0702030302020204" pitchFamily="66" charset="0"/>
              </a:rPr>
              <a:t>Čarobnjak iz </a:t>
            </a:r>
            <a:r>
              <a:rPr lang="hr-HR" sz="6000" dirty="0" err="1" smtClean="0">
                <a:latin typeface="Comic Sans MS" panose="030F0702030302020204" pitchFamily="66" charset="0"/>
              </a:rPr>
              <a:t>Oza</a:t>
            </a:r>
            <a:endParaRPr lang="hr-HR" sz="6000" dirty="0">
              <a:latin typeface="Comic Sans MS" panose="030F0702030302020204" pitchFamily="66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89935"/>
            <a:ext cx="1873905" cy="3329061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19245" y="2495701"/>
            <a:ext cx="2310232" cy="322329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193" y="2389935"/>
            <a:ext cx="2475191" cy="309094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100" y="2341163"/>
            <a:ext cx="263370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383" y="399152"/>
            <a:ext cx="2932430" cy="204843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634" y="399152"/>
            <a:ext cx="2859272" cy="20911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885" y="399152"/>
            <a:ext cx="2219136" cy="242032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54" y="2819475"/>
            <a:ext cx="2092371" cy="248404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634" y="3168024"/>
            <a:ext cx="2266799" cy="204943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49" y="399152"/>
            <a:ext cx="2981202" cy="2237426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773" y="3185234"/>
            <a:ext cx="3119332" cy="20322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2962" y="3168024"/>
            <a:ext cx="2486635" cy="28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r-HR" sz="4800" dirty="0" smtClean="0">
                <a:latin typeface="Comic Sans MS" panose="030F0702030302020204" pitchFamily="66" charset="0"/>
              </a:rPr>
              <a:t>Scenografija „Sedam lješnjaka”</a:t>
            </a:r>
            <a:endParaRPr lang="hr-HR" sz="4800" dirty="0">
              <a:latin typeface="Comic Sans MS" panose="030F0702030302020204" pitchFamily="66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18510"/>
            <a:ext cx="2895851" cy="2840982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36479" y="2271600"/>
            <a:ext cx="2639797" cy="33348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704" y="1475534"/>
            <a:ext cx="2956816" cy="267637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310" y="4324033"/>
            <a:ext cx="2627604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973" y="470374"/>
            <a:ext cx="3151455" cy="256328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969" y="470374"/>
            <a:ext cx="3402821" cy="256328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074" y="3952272"/>
            <a:ext cx="3097036" cy="203014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840" y="3762731"/>
            <a:ext cx="300558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r-HR" sz="6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#OSTANI DOMA</a:t>
            </a:r>
            <a:endParaRPr lang="hr-HR" sz="6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761" y="1848123"/>
            <a:ext cx="2402032" cy="2389839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05060" y="4237962"/>
            <a:ext cx="3090940" cy="223132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645" y="4237962"/>
            <a:ext cx="3362587" cy="213074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324" y="2074232"/>
            <a:ext cx="280440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24</Words>
  <Application>Microsoft Office PowerPoint</Application>
  <PresentationFormat>Široki zaslon</PresentationFormat>
  <Paragraphs>6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Tema sustava Office</vt:lpstr>
      <vt:lpstr>Likovni radovi 3.a</vt:lpstr>
      <vt:lpstr>Čarobnjak iz Oza</vt:lpstr>
      <vt:lpstr>PowerPointova prezentacija</vt:lpstr>
      <vt:lpstr>Scenografija „Sedam lješnjaka”</vt:lpstr>
      <vt:lpstr>PowerPointova prezentacija</vt:lpstr>
      <vt:lpstr>#OSTANI DOMA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Likovni radovi 3.a</dc:title>
  <dc:creator>Irena</dc:creator>
  <cp:lastModifiedBy>Irena</cp:lastModifiedBy>
  <cp:revision>9</cp:revision>
  <dcterms:created xsi:type="dcterms:W3CDTF">2020-03-28T20:49:07Z</dcterms:created>
  <dcterms:modified xsi:type="dcterms:W3CDTF">2020-03-29T20:49:08Z</dcterms:modified>
</cp:coreProperties>
</file>