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9686A-D775-4F39-8298-98BF6FADC59B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A88618-3F1D-4BBC-96E4-CCAD143FBB3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B4B49-EDBE-4043-ADD1-E4D7E0EB6962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D458-02FF-4FAB-A148-A349381DB2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36349-0B8D-413E-B64B-33EA8F1FB587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62EF5-22EF-4F91-9073-919890A2414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121F9-7EF9-481A-A277-5AA35543480E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D273D-328E-4BA9-819F-53CF90D3E97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5FACD-13D6-4070-9861-B79B57F1B0DC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05814C5-1629-4BD9-99BD-B5800C1341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538D7-4326-4F88-A123-D579CE8EADA3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BC84B-7422-422A-B7A8-787CBFE0773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03C71-13BF-4D95-B42A-4656C499F5EF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807D8-D330-4097-884B-16A52524584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10531-E181-496E-BD2C-A421820F41BF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A97-403E-4194-B142-753F30CC08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0593B-7E8F-4809-92ED-29D42EE9B329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35E62-7B69-4860-A8EF-66F6F928F65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CECED-B7E2-4F45-925D-9A33E2601C0C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5E624-607D-44F7-B686-84F5BA06D1A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6F32B-7DB6-4C7B-B7B4-F8D3FBAEAB46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F2546EE-D2F1-424C-966D-A65DCE80112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D8BA8D-EDDD-42C3-8436-27E992F20F6B}" type="datetimeFigureOut">
              <a:rPr lang="sr-Latn-CS" smtClean="0"/>
              <a:pPr>
                <a:defRPr/>
              </a:pPr>
              <a:t>23.9.2014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0BC2F74-B02D-4219-AA5B-87CF744425D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3513" y="-649288"/>
            <a:ext cx="9367838" cy="3417888"/>
          </a:xfrm>
          <a:prstGeom prst="rect">
            <a:avLst/>
          </a:prstGeom>
          <a:solidFill>
            <a:srgbClr val="2F3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774950"/>
            <a:ext cx="31623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1988" y="6430963"/>
            <a:ext cx="862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979488" y="2928938"/>
            <a:ext cx="6430962" cy="1538287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25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800" b="1" dirty="0" smtClean="0">
                <a:solidFill>
                  <a:srgbClr val="CC00CC"/>
                </a:solidFill>
              </a:rPr>
              <a:t>WIR+ 1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4800" b="1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61950" y="-114300"/>
            <a:ext cx="7620000" cy="3200400"/>
            <a:chOff x="344" y="0"/>
            <a:chExt cx="4800" cy="2016"/>
          </a:xfrm>
        </p:grpSpPr>
        <p:sp>
          <p:nvSpPr>
            <p:cNvPr id="20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4" y="0"/>
              <a:ext cx="480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56" name="Freeform 5"/>
            <p:cNvSpPr>
              <a:spLocks noEditPoints="1"/>
            </p:cNvSpPr>
            <p:nvPr/>
          </p:nvSpPr>
          <p:spPr bwMode="auto">
            <a:xfrm>
              <a:off x="905" y="405"/>
              <a:ext cx="3046" cy="1070"/>
            </a:xfrm>
            <a:custGeom>
              <a:avLst/>
              <a:gdLst>
                <a:gd name="T0" fmla="*/ 470 w 5066"/>
                <a:gd name="T1" fmla="*/ 1778 h 1778"/>
                <a:gd name="T2" fmla="*/ 1204 w 5066"/>
                <a:gd name="T3" fmla="*/ 950 h 1778"/>
                <a:gd name="T4" fmla="*/ 1244 w 5066"/>
                <a:gd name="T5" fmla="*/ 761 h 1778"/>
                <a:gd name="T6" fmla="*/ 1503 w 5066"/>
                <a:gd name="T7" fmla="*/ 1778 h 1778"/>
                <a:gd name="T8" fmla="*/ 2351 w 5066"/>
                <a:gd name="T9" fmla="*/ 428 h 1778"/>
                <a:gd name="T10" fmla="*/ 2482 w 5066"/>
                <a:gd name="T11" fmla="*/ 373 h 1778"/>
                <a:gd name="T12" fmla="*/ 2164 w 5066"/>
                <a:gd name="T13" fmla="*/ 0 h 1778"/>
                <a:gd name="T14" fmla="*/ 1746 w 5066"/>
                <a:gd name="T15" fmla="*/ 1074 h 1778"/>
                <a:gd name="T16" fmla="*/ 1719 w 5066"/>
                <a:gd name="T17" fmla="*/ 1261 h 1778"/>
                <a:gd name="T18" fmla="*/ 1420 w 5066"/>
                <a:gd name="T19" fmla="*/ 2 h 1778"/>
                <a:gd name="T20" fmla="*/ 794 w 5066"/>
                <a:gd name="T21" fmla="*/ 1074 h 1778"/>
                <a:gd name="T22" fmla="*/ 759 w 5066"/>
                <a:gd name="T23" fmla="*/ 1261 h 1778"/>
                <a:gd name="T24" fmla="*/ 540 w 5066"/>
                <a:gd name="T25" fmla="*/ 144 h 1778"/>
                <a:gd name="T26" fmla="*/ 0 w 5066"/>
                <a:gd name="T27" fmla="*/ 0 h 1778"/>
                <a:gd name="T28" fmla="*/ 63 w 5066"/>
                <a:gd name="T29" fmla="*/ 373 h 1778"/>
                <a:gd name="T30" fmla="*/ 470 w 5066"/>
                <a:gd name="T31" fmla="*/ 1778 h 1778"/>
                <a:gd name="T32" fmla="*/ 2597 w 5066"/>
                <a:gd name="T33" fmla="*/ 1778 h 1778"/>
                <a:gd name="T34" fmla="*/ 3390 w 5066"/>
                <a:gd name="T35" fmla="*/ 1778 h 1778"/>
                <a:gd name="T36" fmla="*/ 3204 w 5066"/>
                <a:gd name="T37" fmla="*/ 1405 h 1778"/>
                <a:gd name="T38" fmla="*/ 3390 w 5066"/>
                <a:gd name="T39" fmla="*/ 373 h 1778"/>
                <a:gd name="T40" fmla="*/ 2597 w 5066"/>
                <a:gd name="T41" fmla="*/ 0 h 1778"/>
                <a:gd name="T42" fmla="*/ 2783 w 5066"/>
                <a:gd name="T43" fmla="*/ 373 h 1778"/>
                <a:gd name="T44" fmla="*/ 2597 w 5066"/>
                <a:gd name="T45" fmla="*/ 1405 h 1778"/>
                <a:gd name="T46" fmla="*/ 2597 w 5066"/>
                <a:gd name="T47" fmla="*/ 1778 h 1778"/>
                <a:gd name="T48" fmla="*/ 3699 w 5066"/>
                <a:gd name="T49" fmla="*/ 1778 h 1778"/>
                <a:gd name="T50" fmla="*/ 4144 w 5066"/>
                <a:gd name="T51" fmla="*/ 1178 h 1778"/>
                <a:gd name="T52" fmla="*/ 4363 w 5066"/>
                <a:gd name="T53" fmla="*/ 1246 h 1778"/>
                <a:gd name="T54" fmla="*/ 4823 w 5066"/>
                <a:gd name="T55" fmla="*/ 1778 h 1778"/>
                <a:gd name="T56" fmla="*/ 5066 w 5066"/>
                <a:gd name="T57" fmla="*/ 1405 h 1778"/>
                <a:gd name="T58" fmla="*/ 4915 w 5066"/>
                <a:gd name="T59" fmla="*/ 1348 h 1778"/>
                <a:gd name="T60" fmla="*/ 4693 w 5066"/>
                <a:gd name="T61" fmla="*/ 1027 h 1778"/>
                <a:gd name="T62" fmla="*/ 4955 w 5066"/>
                <a:gd name="T63" fmla="*/ 559 h 1778"/>
                <a:gd name="T64" fmla="*/ 3537 w 5066"/>
                <a:gd name="T65" fmla="*/ 0 h 1778"/>
                <a:gd name="T66" fmla="*/ 3699 w 5066"/>
                <a:gd name="T67" fmla="*/ 373 h 1778"/>
                <a:gd name="T68" fmla="*/ 3699 w 5066"/>
                <a:gd name="T69" fmla="*/ 1778 h 1778"/>
                <a:gd name="T70" fmla="*/ 4144 w 5066"/>
                <a:gd name="T71" fmla="*/ 806 h 1778"/>
                <a:gd name="T72" fmla="*/ 4305 w 5066"/>
                <a:gd name="T73" fmla="*/ 373 h 1778"/>
                <a:gd name="T74" fmla="*/ 4298 w 5066"/>
                <a:gd name="T75" fmla="*/ 806 h 1778"/>
                <a:gd name="T76" fmla="*/ 4144 w 5066"/>
                <a:gd name="T77" fmla="*/ 806 h 17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66"/>
                <a:gd name="T118" fmla="*/ 0 h 1778"/>
                <a:gd name="T119" fmla="*/ 5066 w 5066"/>
                <a:gd name="T120" fmla="*/ 1778 h 17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66" h="1778">
                  <a:moveTo>
                    <a:pt x="470" y="1778"/>
                  </a:moveTo>
                  <a:lnTo>
                    <a:pt x="470" y="1778"/>
                  </a:lnTo>
                  <a:lnTo>
                    <a:pt x="980" y="1778"/>
                  </a:lnTo>
                  <a:lnTo>
                    <a:pt x="1204" y="950"/>
                  </a:lnTo>
                  <a:cubicBezTo>
                    <a:pt x="1236" y="835"/>
                    <a:pt x="1239" y="761"/>
                    <a:pt x="1239" y="761"/>
                  </a:cubicBezTo>
                  <a:lnTo>
                    <a:pt x="1244" y="761"/>
                  </a:lnTo>
                  <a:cubicBezTo>
                    <a:pt x="1244" y="761"/>
                    <a:pt x="1246" y="835"/>
                    <a:pt x="1279" y="950"/>
                  </a:cubicBezTo>
                  <a:lnTo>
                    <a:pt x="1503" y="1778"/>
                  </a:lnTo>
                  <a:lnTo>
                    <a:pt x="2012" y="1778"/>
                  </a:lnTo>
                  <a:lnTo>
                    <a:pt x="2351" y="428"/>
                  </a:lnTo>
                  <a:cubicBezTo>
                    <a:pt x="2361" y="385"/>
                    <a:pt x="2380" y="373"/>
                    <a:pt x="2420" y="373"/>
                  </a:cubicBezTo>
                  <a:lnTo>
                    <a:pt x="2482" y="373"/>
                  </a:lnTo>
                  <a:lnTo>
                    <a:pt x="2482" y="0"/>
                  </a:lnTo>
                  <a:lnTo>
                    <a:pt x="2164" y="0"/>
                  </a:lnTo>
                  <a:cubicBezTo>
                    <a:pt x="2040" y="0"/>
                    <a:pt x="1965" y="35"/>
                    <a:pt x="1943" y="144"/>
                  </a:cubicBezTo>
                  <a:lnTo>
                    <a:pt x="1746" y="1074"/>
                  </a:lnTo>
                  <a:cubicBezTo>
                    <a:pt x="1724" y="1183"/>
                    <a:pt x="1724" y="1261"/>
                    <a:pt x="1724" y="1261"/>
                  </a:cubicBezTo>
                  <a:lnTo>
                    <a:pt x="1719" y="1261"/>
                  </a:lnTo>
                  <a:cubicBezTo>
                    <a:pt x="1719" y="1261"/>
                    <a:pt x="1716" y="1183"/>
                    <a:pt x="1689" y="1074"/>
                  </a:cubicBezTo>
                  <a:lnTo>
                    <a:pt x="1420" y="2"/>
                  </a:lnTo>
                  <a:lnTo>
                    <a:pt x="1065" y="2"/>
                  </a:lnTo>
                  <a:lnTo>
                    <a:pt x="794" y="1074"/>
                  </a:lnTo>
                  <a:cubicBezTo>
                    <a:pt x="766" y="1183"/>
                    <a:pt x="764" y="1261"/>
                    <a:pt x="764" y="1261"/>
                  </a:cubicBezTo>
                  <a:lnTo>
                    <a:pt x="759" y="1261"/>
                  </a:lnTo>
                  <a:cubicBezTo>
                    <a:pt x="759" y="1261"/>
                    <a:pt x="759" y="1183"/>
                    <a:pt x="737" y="1074"/>
                  </a:cubicBezTo>
                  <a:lnTo>
                    <a:pt x="540" y="144"/>
                  </a:lnTo>
                  <a:cubicBezTo>
                    <a:pt x="518" y="35"/>
                    <a:pt x="441" y="0"/>
                    <a:pt x="319" y="0"/>
                  </a:cubicBezTo>
                  <a:lnTo>
                    <a:pt x="0" y="0"/>
                  </a:lnTo>
                  <a:lnTo>
                    <a:pt x="0" y="373"/>
                  </a:lnTo>
                  <a:lnTo>
                    <a:pt x="63" y="373"/>
                  </a:lnTo>
                  <a:cubicBezTo>
                    <a:pt x="102" y="373"/>
                    <a:pt x="122" y="385"/>
                    <a:pt x="132" y="428"/>
                  </a:cubicBezTo>
                  <a:lnTo>
                    <a:pt x="470" y="1778"/>
                  </a:lnTo>
                  <a:close/>
                  <a:moveTo>
                    <a:pt x="2597" y="1778"/>
                  </a:moveTo>
                  <a:lnTo>
                    <a:pt x="2597" y="1778"/>
                  </a:lnTo>
                  <a:lnTo>
                    <a:pt x="3390" y="1778"/>
                  </a:lnTo>
                  <a:lnTo>
                    <a:pt x="3390" y="1405"/>
                  </a:lnTo>
                  <a:lnTo>
                    <a:pt x="3204" y="1405"/>
                  </a:lnTo>
                  <a:lnTo>
                    <a:pt x="3204" y="373"/>
                  </a:lnTo>
                  <a:lnTo>
                    <a:pt x="3390" y="373"/>
                  </a:lnTo>
                  <a:lnTo>
                    <a:pt x="3390" y="0"/>
                  </a:lnTo>
                  <a:lnTo>
                    <a:pt x="2597" y="0"/>
                  </a:lnTo>
                  <a:lnTo>
                    <a:pt x="2597" y="373"/>
                  </a:lnTo>
                  <a:lnTo>
                    <a:pt x="2783" y="373"/>
                  </a:lnTo>
                  <a:lnTo>
                    <a:pt x="2783" y="1405"/>
                  </a:lnTo>
                  <a:lnTo>
                    <a:pt x="2597" y="1405"/>
                  </a:lnTo>
                  <a:lnTo>
                    <a:pt x="2597" y="1778"/>
                  </a:lnTo>
                  <a:close/>
                  <a:moveTo>
                    <a:pt x="3699" y="1778"/>
                  </a:moveTo>
                  <a:lnTo>
                    <a:pt x="3699" y="1778"/>
                  </a:lnTo>
                  <a:lnTo>
                    <a:pt x="4144" y="1778"/>
                  </a:lnTo>
                  <a:lnTo>
                    <a:pt x="4144" y="1178"/>
                  </a:lnTo>
                  <a:lnTo>
                    <a:pt x="4203" y="1178"/>
                  </a:lnTo>
                  <a:cubicBezTo>
                    <a:pt x="4295" y="1178"/>
                    <a:pt x="4333" y="1191"/>
                    <a:pt x="4363" y="1246"/>
                  </a:cubicBezTo>
                  <a:lnTo>
                    <a:pt x="4572" y="1646"/>
                  </a:lnTo>
                  <a:cubicBezTo>
                    <a:pt x="4629" y="1755"/>
                    <a:pt x="4698" y="1778"/>
                    <a:pt x="4823" y="1778"/>
                  </a:cubicBezTo>
                  <a:lnTo>
                    <a:pt x="5066" y="1778"/>
                  </a:lnTo>
                  <a:lnTo>
                    <a:pt x="5066" y="1405"/>
                  </a:lnTo>
                  <a:lnTo>
                    <a:pt x="5037" y="1405"/>
                  </a:lnTo>
                  <a:cubicBezTo>
                    <a:pt x="4987" y="1405"/>
                    <a:pt x="4942" y="1400"/>
                    <a:pt x="4915" y="1348"/>
                  </a:cubicBezTo>
                  <a:lnTo>
                    <a:pt x="4803" y="1134"/>
                  </a:lnTo>
                  <a:cubicBezTo>
                    <a:pt x="4763" y="1057"/>
                    <a:pt x="4693" y="1027"/>
                    <a:pt x="4693" y="1027"/>
                  </a:cubicBezTo>
                  <a:lnTo>
                    <a:pt x="4693" y="1022"/>
                  </a:lnTo>
                  <a:cubicBezTo>
                    <a:pt x="4693" y="1022"/>
                    <a:pt x="4955" y="915"/>
                    <a:pt x="4955" y="559"/>
                  </a:cubicBezTo>
                  <a:cubicBezTo>
                    <a:pt x="4955" y="201"/>
                    <a:pt x="4713" y="0"/>
                    <a:pt x="4368" y="0"/>
                  </a:cubicBezTo>
                  <a:lnTo>
                    <a:pt x="3537" y="0"/>
                  </a:lnTo>
                  <a:lnTo>
                    <a:pt x="3537" y="373"/>
                  </a:lnTo>
                  <a:lnTo>
                    <a:pt x="3699" y="373"/>
                  </a:lnTo>
                  <a:lnTo>
                    <a:pt x="3699" y="1778"/>
                  </a:lnTo>
                  <a:close/>
                  <a:moveTo>
                    <a:pt x="4144" y="806"/>
                  </a:moveTo>
                  <a:lnTo>
                    <a:pt x="4144" y="806"/>
                  </a:lnTo>
                  <a:lnTo>
                    <a:pt x="4144" y="373"/>
                  </a:lnTo>
                  <a:lnTo>
                    <a:pt x="4305" y="373"/>
                  </a:lnTo>
                  <a:cubicBezTo>
                    <a:pt x="4430" y="373"/>
                    <a:pt x="4499" y="445"/>
                    <a:pt x="4499" y="587"/>
                  </a:cubicBezTo>
                  <a:cubicBezTo>
                    <a:pt x="4499" y="728"/>
                    <a:pt x="4430" y="806"/>
                    <a:pt x="4298" y="806"/>
                  </a:cubicBezTo>
                  <a:lnTo>
                    <a:pt x="4144" y="806"/>
                  </a:lnTo>
                  <a:close/>
                </a:path>
              </a:pathLst>
            </a:custGeom>
            <a:noFill/>
            <a:ln w="8" cap="rnd">
              <a:solidFill>
                <a:srgbClr val="7FCB28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57" name="Freeform 6"/>
            <p:cNvSpPr>
              <a:spLocks noEditPoints="1"/>
            </p:cNvSpPr>
            <p:nvPr/>
          </p:nvSpPr>
          <p:spPr bwMode="auto">
            <a:xfrm>
              <a:off x="655" y="123"/>
              <a:ext cx="3701" cy="1370"/>
            </a:xfrm>
            <a:custGeom>
              <a:avLst/>
              <a:gdLst>
                <a:gd name="T0" fmla="*/ 544 w 6158"/>
                <a:gd name="T1" fmla="*/ 2178 h 2276"/>
                <a:gd name="T2" fmla="*/ 1456 w 6158"/>
                <a:gd name="T3" fmla="*/ 1184 h 2276"/>
                <a:gd name="T4" fmla="*/ 1509 w 6158"/>
                <a:gd name="T5" fmla="*/ 954 h 2276"/>
                <a:gd name="T6" fmla="*/ 1803 w 6158"/>
                <a:gd name="T7" fmla="*/ 2200 h 2276"/>
                <a:gd name="T8" fmla="*/ 2866 w 6158"/>
                <a:gd name="T9" fmla="*/ 571 h 2276"/>
                <a:gd name="T10" fmla="*/ 3028 w 6158"/>
                <a:gd name="T11" fmla="*/ 507 h 2276"/>
                <a:gd name="T12" fmla="*/ 2648 w 6158"/>
                <a:gd name="T13" fmla="*/ 46 h 2276"/>
                <a:gd name="T14" fmla="*/ 2115 w 6158"/>
                <a:gd name="T15" fmla="*/ 1347 h 2276"/>
                <a:gd name="T16" fmla="*/ 2078 w 6158"/>
                <a:gd name="T17" fmla="*/ 1574 h 2276"/>
                <a:gd name="T18" fmla="*/ 1741 w 6158"/>
                <a:gd name="T19" fmla="*/ 33 h 2276"/>
                <a:gd name="T20" fmla="*/ 953 w 6158"/>
                <a:gd name="T21" fmla="*/ 1327 h 2276"/>
                <a:gd name="T22" fmla="*/ 907 w 6158"/>
                <a:gd name="T23" fmla="*/ 1553 h 2276"/>
                <a:gd name="T24" fmla="*/ 664 w 6158"/>
                <a:gd name="T25" fmla="*/ 187 h 2276"/>
                <a:gd name="T26" fmla="*/ 8 w 6158"/>
                <a:gd name="T27" fmla="*/ 0 h 2276"/>
                <a:gd name="T28" fmla="*/ 76 w 6158"/>
                <a:gd name="T29" fmla="*/ 456 h 2276"/>
                <a:gd name="T30" fmla="*/ 544 w 6158"/>
                <a:gd name="T31" fmla="*/ 2178 h 2276"/>
                <a:gd name="T32" fmla="*/ 3138 w 6158"/>
                <a:gd name="T33" fmla="*/ 2223 h 2276"/>
                <a:gd name="T34" fmla="*/ 4105 w 6158"/>
                <a:gd name="T35" fmla="*/ 2240 h 2276"/>
                <a:gd name="T36" fmla="*/ 3886 w 6158"/>
                <a:gd name="T37" fmla="*/ 1781 h 2276"/>
                <a:gd name="T38" fmla="*/ 4135 w 6158"/>
                <a:gd name="T39" fmla="*/ 527 h 2276"/>
                <a:gd name="T40" fmla="*/ 3176 w 6158"/>
                <a:gd name="T41" fmla="*/ 55 h 2276"/>
                <a:gd name="T42" fmla="*/ 3395 w 6158"/>
                <a:gd name="T43" fmla="*/ 514 h 2276"/>
                <a:gd name="T44" fmla="*/ 3146 w 6158"/>
                <a:gd name="T45" fmla="*/ 1768 h 2276"/>
                <a:gd name="T46" fmla="*/ 3138 w 6158"/>
                <a:gd name="T47" fmla="*/ 2223 h 2276"/>
                <a:gd name="T48" fmla="*/ 4482 w 6158"/>
                <a:gd name="T49" fmla="*/ 2247 h 2276"/>
                <a:gd name="T50" fmla="*/ 5037 w 6158"/>
                <a:gd name="T51" fmla="*/ 1525 h 2276"/>
                <a:gd name="T52" fmla="*/ 5303 w 6158"/>
                <a:gd name="T53" fmla="*/ 1612 h 2276"/>
                <a:gd name="T54" fmla="*/ 5853 w 6158"/>
                <a:gd name="T55" fmla="*/ 2271 h 2276"/>
                <a:gd name="T56" fmla="*/ 6158 w 6158"/>
                <a:gd name="T57" fmla="*/ 1821 h 2276"/>
                <a:gd name="T58" fmla="*/ 5974 w 6158"/>
                <a:gd name="T59" fmla="*/ 1748 h 2276"/>
                <a:gd name="T60" fmla="*/ 5711 w 6158"/>
                <a:gd name="T61" fmla="*/ 1352 h 2276"/>
                <a:gd name="T62" fmla="*/ 6040 w 6158"/>
                <a:gd name="T63" fmla="*/ 787 h 2276"/>
                <a:gd name="T64" fmla="*/ 4322 w 6158"/>
                <a:gd name="T65" fmla="*/ 75 h 2276"/>
                <a:gd name="T66" fmla="*/ 4511 w 6158"/>
                <a:gd name="T67" fmla="*/ 533 h 2276"/>
                <a:gd name="T68" fmla="*/ 4482 w 6158"/>
                <a:gd name="T69" fmla="*/ 2247 h 2276"/>
                <a:gd name="T70" fmla="*/ 5045 w 6158"/>
                <a:gd name="T71" fmla="*/ 1070 h 2276"/>
                <a:gd name="T72" fmla="*/ 5252 w 6158"/>
                <a:gd name="T73" fmla="*/ 546 h 2276"/>
                <a:gd name="T74" fmla="*/ 5233 w 6158"/>
                <a:gd name="T75" fmla="*/ 1074 h 2276"/>
                <a:gd name="T76" fmla="*/ 5045 w 6158"/>
                <a:gd name="T77" fmla="*/ 1070 h 22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58"/>
                <a:gd name="T118" fmla="*/ 0 h 2276"/>
                <a:gd name="T119" fmla="*/ 6158 w 6158"/>
                <a:gd name="T120" fmla="*/ 2276 h 22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58" h="2276">
                  <a:moveTo>
                    <a:pt x="544" y="2178"/>
                  </a:moveTo>
                  <a:lnTo>
                    <a:pt x="544" y="2178"/>
                  </a:lnTo>
                  <a:lnTo>
                    <a:pt x="1166" y="2189"/>
                  </a:lnTo>
                  <a:lnTo>
                    <a:pt x="1456" y="1184"/>
                  </a:lnTo>
                  <a:cubicBezTo>
                    <a:pt x="1498" y="1045"/>
                    <a:pt x="1503" y="954"/>
                    <a:pt x="1503" y="954"/>
                  </a:cubicBezTo>
                  <a:lnTo>
                    <a:pt x="1509" y="954"/>
                  </a:lnTo>
                  <a:cubicBezTo>
                    <a:pt x="1509" y="954"/>
                    <a:pt x="1510" y="1045"/>
                    <a:pt x="1547" y="1185"/>
                  </a:cubicBezTo>
                  <a:lnTo>
                    <a:pt x="1803" y="2200"/>
                  </a:lnTo>
                  <a:lnTo>
                    <a:pt x="2425" y="2211"/>
                  </a:lnTo>
                  <a:lnTo>
                    <a:pt x="2866" y="571"/>
                  </a:lnTo>
                  <a:cubicBezTo>
                    <a:pt x="2879" y="520"/>
                    <a:pt x="2904" y="505"/>
                    <a:pt x="2952" y="506"/>
                  </a:cubicBezTo>
                  <a:lnTo>
                    <a:pt x="3028" y="507"/>
                  </a:lnTo>
                  <a:lnTo>
                    <a:pt x="3036" y="52"/>
                  </a:lnTo>
                  <a:lnTo>
                    <a:pt x="2648" y="46"/>
                  </a:lnTo>
                  <a:cubicBezTo>
                    <a:pt x="2496" y="43"/>
                    <a:pt x="2404" y="84"/>
                    <a:pt x="2375" y="217"/>
                  </a:cubicBezTo>
                  <a:lnTo>
                    <a:pt x="2115" y="1347"/>
                  </a:lnTo>
                  <a:cubicBezTo>
                    <a:pt x="2085" y="1480"/>
                    <a:pt x="2084" y="1574"/>
                    <a:pt x="2084" y="1574"/>
                  </a:cubicBezTo>
                  <a:lnTo>
                    <a:pt x="2078" y="1574"/>
                  </a:lnTo>
                  <a:cubicBezTo>
                    <a:pt x="2078" y="1574"/>
                    <a:pt x="2076" y="1480"/>
                    <a:pt x="2045" y="1346"/>
                  </a:cubicBezTo>
                  <a:lnTo>
                    <a:pt x="1741" y="33"/>
                  </a:lnTo>
                  <a:lnTo>
                    <a:pt x="1307" y="25"/>
                  </a:lnTo>
                  <a:lnTo>
                    <a:pt x="953" y="1327"/>
                  </a:lnTo>
                  <a:cubicBezTo>
                    <a:pt x="917" y="1460"/>
                    <a:pt x="913" y="1553"/>
                    <a:pt x="913" y="1553"/>
                  </a:cubicBezTo>
                  <a:lnTo>
                    <a:pt x="907" y="1553"/>
                  </a:lnTo>
                  <a:cubicBezTo>
                    <a:pt x="907" y="1553"/>
                    <a:pt x="908" y="1459"/>
                    <a:pt x="883" y="1325"/>
                  </a:cubicBezTo>
                  <a:lnTo>
                    <a:pt x="664" y="187"/>
                  </a:lnTo>
                  <a:cubicBezTo>
                    <a:pt x="639" y="53"/>
                    <a:pt x="545" y="9"/>
                    <a:pt x="397" y="6"/>
                  </a:cubicBezTo>
                  <a:lnTo>
                    <a:pt x="8" y="0"/>
                  </a:lnTo>
                  <a:lnTo>
                    <a:pt x="0" y="455"/>
                  </a:lnTo>
                  <a:lnTo>
                    <a:pt x="76" y="456"/>
                  </a:lnTo>
                  <a:cubicBezTo>
                    <a:pt x="125" y="457"/>
                    <a:pt x="149" y="472"/>
                    <a:pt x="160" y="524"/>
                  </a:cubicBezTo>
                  <a:lnTo>
                    <a:pt x="544" y="2178"/>
                  </a:lnTo>
                  <a:close/>
                  <a:moveTo>
                    <a:pt x="3138" y="2223"/>
                  </a:moveTo>
                  <a:lnTo>
                    <a:pt x="3138" y="2223"/>
                  </a:lnTo>
                  <a:lnTo>
                    <a:pt x="4105" y="2240"/>
                  </a:lnTo>
                  <a:lnTo>
                    <a:pt x="4113" y="1785"/>
                  </a:lnTo>
                  <a:lnTo>
                    <a:pt x="3886" y="1781"/>
                  </a:lnTo>
                  <a:lnTo>
                    <a:pt x="3908" y="523"/>
                  </a:lnTo>
                  <a:lnTo>
                    <a:pt x="4135" y="527"/>
                  </a:lnTo>
                  <a:lnTo>
                    <a:pt x="4143" y="72"/>
                  </a:lnTo>
                  <a:lnTo>
                    <a:pt x="3176" y="55"/>
                  </a:lnTo>
                  <a:lnTo>
                    <a:pt x="3168" y="510"/>
                  </a:lnTo>
                  <a:lnTo>
                    <a:pt x="3395" y="514"/>
                  </a:lnTo>
                  <a:lnTo>
                    <a:pt x="3373" y="1772"/>
                  </a:lnTo>
                  <a:lnTo>
                    <a:pt x="3146" y="1768"/>
                  </a:lnTo>
                  <a:lnTo>
                    <a:pt x="3138" y="2223"/>
                  </a:lnTo>
                  <a:close/>
                  <a:moveTo>
                    <a:pt x="4482" y="2247"/>
                  </a:moveTo>
                  <a:lnTo>
                    <a:pt x="4482" y="2247"/>
                  </a:lnTo>
                  <a:lnTo>
                    <a:pt x="5025" y="2256"/>
                  </a:lnTo>
                  <a:lnTo>
                    <a:pt x="5037" y="1525"/>
                  </a:lnTo>
                  <a:lnTo>
                    <a:pt x="5110" y="1527"/>
                  </a:lnTo>
                  <a:cubicBezTo>
                    <a:pt x="5222" y="1529"/>
                    <a:pt x="5268" y="1545"/>
                    <a:pt x="5303" y="1612"/>
                  </a:cubicBezTo>
                  <a:lnTo>
                    <a:pt x="5549" y="2105"/>
                  </a:lnTo>
                  <a:cubicBezTo>
                    <a:pt x="5617" y="2239"/>
                    <a:pt x="5701" y="2268"/>
                    <a:pt x="5853" y="2271"/>
                  </a:cubicBezTo>
                  <a:lnTo>
                    <a:pt x="6150" y="2276"/>
                  </a:lnTo>
                  <a:lnTo>
                    <a:pt x="6158" y="1821"/>
                  </a:lnTo>
                  <a:lnTo>
                    <a:pt x="6122" y="1820"/>
                  </a:lnTo>
                  <a:cubicBezTo>
                    <a:pt x="6061" y="1819"/>
                    <a:pt x="6006" y="1812"/>
                    <a:pt x="5974" y="1748"/>
                  </a:cubicBezTo>
                  <a:lnTo>
                    <a:pt x="5842" y="1485"/>
                  </a:lnTo>
                  <a:cubicBezTo>
                    <a:pt x="5795" y="1390"/>
                    <a:pt x="5711" y="1352"/>
                    <a:pt x="5711" y="1352"/>
                  </a:cubicBezTo>
                  <a:lnTo>
                    <a:pt x="5711" y="1346"/>
                  </a:lnTo>
                  <a:cubicBezTo>
                    <a:pt x="5711" y="1346"/>
                    <a:pt x="6032" y="1221"/>
                    <a:pt x="6040" y="787"/>
                  </a:cubicBezTo>
                  <a:cubicBezTo>
                    <a:pt x="6047" y="351"/>
                    <a:pt x="5757" y="100"/>
                    <a:pt x="5335" y="93"/>
                  </a:cubicBezTo>
                  <a:lnTo>
                    <a:pt x="4322" y="75"/>
                  </a:lnTo>
                  <a:lnTo>
                    <a:pt x="4314" y="530"/>
                  </a:lnTo>
                  <a:lnTo>
                    <a:pt x="4511" y="533"/>
                  </a:lnTo>
                  <a:lnTo>
                    <a:pt x="4482" y="2247"/>
                  </a:lnTo>
                  <a:close/>
                  <a:moveTo>
                    <a:pt x="5045" y="1070"/>
                  </a:moveTo>
                  <a:lnTo>
                    <a:pt x="5045" y="1070"/>
                  </a:lnTo>
                  <a:lnTo>
                    <a:pt x="5055" y="543"/>
                  </a:lnTo>
                  <a:lnTo>
                    <a:pt x="5252" y="546"/>
                  </a:lnTo>
                  <a:cubicBezTo>
                    <a:pt x="5403" y="549"/>
                    <a:pt x="5487" y="638"/>
                    <a:pt x="5484" y="811"/>
                  </a:cubicBezTo>
                  <a:cubicBezTo>
                    <a:pt x="5481" y="984"/>
                    <a:pt x="5394" y="1077"/>
                    <a:pt x="5233" y="1074"/>
                  </a:cubicBezTo>
                  <a:lnTo>
                    <a:pt x="5045" y="1070"/>
                  </a:lnTo>
                  <a:close/>
                </a:path>
              </a:pathLst>
            </a:custGeom>
            <a:noFill/>
            <a:ln w="10" cap="rnd">
              <a:solidFill>
                <a:srgbClr val="C50A8D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58" name="Freeform 7"/>
            <p:cNvSpPr>
              <a:spLocks noEditPoints="1"/>
            </p:cNvSpPr>
            <p:nvPr/>
          </p:nvSpPr>
          <p:spPr bwMode="auto">
            <a:xfrm>
              <a:off x="465" y="126"/>
              <a:ext cx="3769" cy="1440"/>
            </a:xfrm>
            <a:custGeom>
              <a:avLst/>
              <a:gdLst>
                <a:gd name="T0" fmla="*/ 668 w 6270"/>
                <a:gd name="T1" fmla="*/ 2393 h 2393"/>
                <a:gd name="T2" fmla="*/ 1518 w 6270"/>
                <a:gd name="T3" fmla="*/ 1345 h 2393"/>
                <a:gd name="T4" fmla="*/ 1557 w 6270"/>
                <a:gd name="T5" fmla="*/ 1112 h 2393"/>
                <a:gd name="T6" fmla="*/ 1926 w 6270"/>
                <a:gd name="T7" fmla="*/ 2338 h 2393"/>
                <a:gd name="T8" fmla="*/ 2888 w 6270"/>
                <a:gd name="T9" fmla="*/ 647 h 2393"/>
                <a:gd name="T10" fmla="*/ 3045 w 6270"/>
                <a:gd name="T11" fmla="*/ 574 h 2393"/>
                <a:gd name="T12" fmla="*/ 2638 w 6270"/>
                <a:gd name="T13" fmla="*/ 136 h 2393"/>
                <a:gd name="T14" fmla="*/ 2186 w 6270"/>
                <a:gd name="T15" fmla="*/ 1467 h 2393"/>
                <a:gd name="T16" fmla="*/ 2162 w 6270"/>
                <a:gd name="T17" fmla="*/ 1696 h 2393"/>
                <a:gd name="T18" fmla="*/ 1731 w 6270"/>
                <a:gd name="T19" fmla="*/ 179 h 2393"/>
                <a:gd name="T20" fmla="*/ 1025 w 6270"/>
                <a:gd name="T21" fmla="*/ 1518 h 2393"/>
                <a:gd name="T22" fmla="*/ 992 w 6270"/>
                <a:gd name="T23" fmla="*/ 1747 h 2393"/>
                <a:gd name="T24" fmla="*/ 666 w 6270"/>
                <a:gd name="T25" fmla="*/ 398 h 2393"/>
                <a:gd name="T26" fmla="*/ 0 w 6270"/>
                <a:gd name="T27" fmla="*/ 251 h 2393"/>
                <a:gd name="T28" fmla="*/ 96 w 6270"/>
                <a:gd name="T29" fmla="*/ 702 h 2393"/>
                <a:gd name="T30" fmla="*/ 668 w 6270"/>
                <a:gd name="T31" fmla="*/ 2393 h 2393"/>
                <a:gd name="T32" fmla="*/ 3260 w 6270"/>
                <a:gd name="T33" fmla="*/ 2280 h 2393"/>
                <a:gd name="T34" fmla="*/ 4227 w 6270"/>
                <a:gd name="T35" fmla="*/ 2238 h 2393"/>
                <a:gd name="T36" fmla="*/ 3979 w 6270"/>
                <a:gd name="T37" fmla="*/ 1793 h 2393"/>
                <a:gd name="T38" fmla="*/ 4152 w 6270"/>
                <a:gd name="T39" fmla="*/ 525 h 2393"/>
                <a:gd name="T40" fmla="*/ 3165 w 6270"/>
                <a:gd name="T41" fmla="*/ 113 h 2393"/>
                <a:gd name="T42" fmla="*/ 3412 w 6270"/>
                <a:gd name="T43" fmla="*/ 558 h 2393"/>
                <a:gd name="T44" fmla="*/ 3240 w 6270"/>
                <a:gd name="T45" fmla="*/ 1825 h 2393"/>
                <a:gd name="T46" fmla="*/ 3260 w 6270"/>
                <a:gd name="T47" fmla="*/ 2280 h 2393"/>
                <a:gd name="T48" fmla="*/ 4603 w 6270"/>
                <a:gd name="T49" fmla="*/ 2221 h 2393"/>
                <a:gd name="T50" fmla="*/ 5113 w 6270"/>
                <a:gd name="T51" fmla="*/ 1467 h 2393"/>
                <a:gd name="T52" fmla="*/ 5384 w 6270"/>
                <a:gd name="T53" fmla="*/ 1537 h 2393"/>
                <a:gd name="T54" fmla="*/ 5973 w 6270"/>
                <a:gd name="T55" fmla="*/ 2161 h 2393"/>
                <a:gd name="T56" fmla="*/ 6250 w 6270"/>
                <a:gd name="T57" fmla="*/ 1694 h 2393"/>
                <a:gd name="T58" fmla="*/ 6062 w 6270"/>
                <a:gd name="T59" fmla="*/ 1632 h 2393"/>
                <a:gd name="T60" fmla="*/ 5775 w 6270"/>
                <a:gd name="T61" fmla="*/ 1253 h 2393"/>
                <a:gd name="T62" fmla="*/ 6068 w 6270"/>
                <a:gd name="T63" fmla="*/ 669 h 2393"/>
                <a:gd name="T64" fmla="*/ 4311 w 6270"/>
                <a:gd name="T65" fmla="*/ 63 h 2393"/>
                <a:gd name="T66" fmla="*/ 4528 w 6270"/>
                <a:gd name="T67" fmla="*/ 509 h 2393"/>
                <a:gd name="T68" fmla="*/ 4603 w 6270"/>
                <a:gd name="T69" fmla="*/ 2221 h 2393"/>
                <a:gd name="T70" fmla="*/ 5093 w 6270"/>
                <a:gd name="T71" fmla="*/ 1013 h 2393"/>
                <a:gd name="T72" fmla="*/ 5267 w 6270"/>
                <a:gd name="T73" fmla="*/ 477 h 2393"/>
                <a:gd name="T74" fmla="*/ 5281 w 6270"/>
                <a:gd name="T75" fmla="*/ 1004 h 2393"/>
                <a:gd name="T76" fmla="*/ 5093 w 6270"/>
                <a:gd name="T77" fmla="*/ 1013 h 23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70"/>
                <a:gd name="T118" fmla="*/ 0 h 2393"/>
                <a:gd name="T119" fmla="*/ 6270 w 6270"/>
                <a:gd name="T120" fmla="*/ 2393 h 23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70" h="2393">
                  <a:moveTo>
                    <a:pt x="668" y="2393"/>
                  </a:moveTo>
                  <a:lnTo>
                    <a:pt x="668" y="2393"/>
                  </a:lnTo>
                  <a:lnTo>
                    <a:pt x="1289" y="2366"/>
                  </a:lnTo>
                  <a:lnTo>
                    <a:pt x="1518" y="1345"/>
                  </a:lnTo>
                  <a:cubicBezTo>
                    <a:pt x="1551" y="1204"/>
                    <a:pt x="1550" y="1113"/>
                    <a:pt x="1550" y="1113"/>
                  </a:cubicBezTo>
                  <a:lnTo>
                    <a:pt x="1557" y="1112"/>
                  </a:lnTo>
                  <a:cubicBezTo>
                    <a:pt x="1557" y="1112"/>
                    <a:pt x="1564" y="1203"/>
                    <a:pt x="1609" y="1341"/>
                  </a:cubicBezTo>
                  <a:lnTo>
                    <a:pt x="1926" y="2338"/>
                  </a:lnTo>
                  <a:lnTo>
                    <a:pt x="2547" y="2311"/>
                  </a:lnTo>
                  <a:lnTo>
                    <a:pt x="2888" y="647"/>
                  </a:lnTo>
                  <a:cubicBezTo>
                    <a:pt x="2898" y="595"/>
                    <a:pt x="2921" y="579"/>
                    <a:pt x="2970" y="577"/>
                  </a:cubicBezTo>
                  <a:lnTo>
                    <a:pt x="3045" y="574"/>
                  </a:lnTo>
                  <a:lnTo>
                    <a:pt x="3026" y="119"/>
                  </a:lnTo>
                  <a:lnTo>
                    <a:pt x="2638" y="136"/>
                  </a:lnTo>
                  <a:cubicBezTo>
                    <a:pt x="2486" y="143"/>
                    <a:pt x="2397" y="189"/>
                    <a:pt x="2376" y="324"/>
                  </a:cubicBezTo>
                  <a:lnTo>
                    <a:pt x="2186" y="1467"/>
                  </a:lnTo>
                  <a:cubicBezTo>
                    <a:pt x="2164" y="1602"/>
                    <a:pt x="2168" y="1696"/>
                    <a:pt x="2168" y="1696"/>
                  </a:cubicBezTo>
                  <a:lnTo>
                    <a:pt x="2162" y="1696"/>
                  </a:lnTo>
                  <a:cubicBezTo>
                    <a:pt x="2162" y="1696"/>
                    <a:pt x="2155" y="1602"/>
                    <a:pt x="2116" y="1471"/>
                  </a:cubicBezTo>
                  <a:lnTo>
                    <a:pt x="1731" y="179"/>
                  </a:lnTo>
                  <a:lnTo>
                    <a:pt x="1298" y="198"/>
                  </a:lnTo>
                  <a:lnTo>
                    <a:pt x="1025" y="1518"/>
                  </a:lnTo>
                  <a:cubicBezTo>
                    <a:pt x="997" y="1653"/>
                    <a:pt x="998" y="1747"/>
                    <a:pt x="998" y="1747"/>
                  </a:cubicBezTo>
                  <a:lnTo>
                    <a:pt x="992" y="1747"/>
                  </a:lnTo>
                  <a:cubicBezTo>
                    <a:pt x="992" y="1747"/>
                    <a:pt x="988" y="1653"/>
                    <a:pt x="955" y="1521"/>
                  </a:cubicBezTo>
                  <a:lnTo>
                    <a:pt x="666" y="398"/>
                  </a:lnTo>
                  <a:cubicBezTo>
                    <a:pt x="633" y="266"/>
                    <a:pt x="537" y="228"/>
                    <a:pt x="388" y="234"/>
                  </a:cubicBezTo>
                  <a:lnTo>
                    <a:pt x="0" y="251"/>
                  </a:lnTo>
                  <a:lnTo>
                    <a:pt x="20" y="706"/>
                  </a:lnTo>
                  <a:lnTo>
                    <a:pt x="96" y="702"/>
                  </a:lnTo>
                  <a:cubicBezTo>
                    <a:pt x="145" y="700"/>
                    <a:pt x="169" y="714"/>
                    <a:pt x="184" y="765"/>
                  </a:cubicBezTo>
                  <a:lnTo>
                    <a:pt x="668" y="2393"/>
                  </a:lnTo>
                  <a:close/>
                  <a:moveTo>
                    <a:pt x="3260" y="2280"/>
                  </a:moveTo>
                  <a:lnTo>
                    <a:pt x="3260" y="2280"/>
                  </a:lnTo>
                  <a:lnTo>
                    <a:pt x="4227" y="2238"/>
                  </a:lnTo>
                  <a:lnTo>
                    <a:pt x="4207" y="1783"/>
                  </a:lnTo>
                  <a:lnTo>
                    <a:pt x="3979" y="1793"/>
                  </a:lnTo>
                  <a:lnTo>
                    <a:pt x="3925" y="535"/>
                  </a:lnTo>
                  <a:lnTo>
                    <a:pt x="4152" y="525"/>
                  </a:lnTo>
                  <a:lnTo>
                    <a:pt x="4132" y="71"/>
                  </a:lnTo>
                  <a:lnTo>
                    <a:pt x="3165" y="113"/>
                  </a:lnTo>
                  <a:lnTo>
                    <a:pt x="3185" y="568"/>
                  </a:lnTo>
                  <a:lnTo>
                    <a:pt x="3412" y="558"/>
                  </a:lnTo>
                  <a:lnTo>
                    <a:pt x="3467" y="1815"/>
                  </a:lnTo>
                  <a:lnTo>
                    <a:pt x="3240" y="1825"/>
                  </a:lnTo>
                  <a:lnTo>
                    <a:pt x="3260" y="2280"/>
                  </a:lnTo>
                  <a:close/>
                  <a:moveTo>
                    <a:pt x="4603" y="2221"/>
                  </a:moveTo>
                  <a:lnTo>
                    <a:pt x="4603" y="2221"/>
                  </a:lnTo>
                  <a:lnTo>
                    <a:pt x="5145" y="2197"/>
                  </a:lnTo>
                  <a:lnTo>
                    <a:pt x="5113" y="1467"/>
                  </a:lnTo>
                  <a:lnTo>
                    <a:pt x="5186" y="1464"/>
                  </a:lnTo>
                  <a:cubicBezTo>
                    <a:pt x="5298" y="1459"/>
                    <a:pt x="5344" y="1472"/>
                    <a:pt x="5384" y="1537"/>
                  </a:cubicBezTo>
                  <a:lnTo>
                    <a:pt x="5659" y="2014"/>
                  </a:lnTo>
                  <a:cubicBezTo>
                    <a:pt x="5735" y="2144"/>
                    <a:pt x="5821" y="2168"/>
                    <a:pt x="5973" y="2161"/>
                  </a:cubicBezTo>
                  <a:lnTo>
                    <a:pt x="6270" y="2148"/>
                  </a:lnTo>
                  <a:lnTo>
                    <a:pt x="6250" y="1694"/>
                  </a:lnTo>
                  <a:lnTo>
                    <a:pt x="6213" y="1695"/>
                  </a:lnTo>
                  <a:cubicBezTo>
                    <a:pt x="6153" y="1698"/>
                    <a:pt x="6098" y="1694"/>
                    <a:pt x="6062" y="1632"/>
                  </a:cubicBezTo>
                  <a:lnTo>
                    <a:pt x="5914" y="1378"/>
                  </a:lnTo>
                  <a:cubicBezTo>
                    <a:pt x="5862" y="1286"/>
                    <a:pt x="5775" y="1253"/>
                    <a:pt x="5775" y="1253"/>
                  </a:cubicBezTo>
                  <a:lnTo>
                    <a:pt x="5775" y="1247"/>
                  </a:lnTo>
                  <a:cubicBezTo>
                    <a:pt x="5775" y="1247"/>
                    <a:pt x="6087" y="1103"/>
                    <a:pt x="6068" y="669"/>
                  </a:cubicBezTo>
                  <a:cubicBezTo>
                    <a:pt x="6049" y="233"/>
                    <a:pt x="5745" y="0"/>
                    <a:pt x="5323" y="19"/>
                  </a:cubicBezTo>
                  <a:lnTo>
                    <a:pt x="4311" y="63"/>
                  </a:lnTo>
                  <a:lnTo>
                    <a:pt x="4331" y="518"/>
                  </a:lnTo>
                  <a:lnTo>
                    <a:pt x="4528" y="509"/>
                  </a:lnTo>
                  <a:lnTo>
                    <a:pt x="4603" y="2221"/>
                  </a:lnTo>
                  <a:close/>
                  <a:moveTo>
                    <a:pt x="5093" y="1013"/>
                  </a:moveTo>
                  <a:lnTo>
                    <a:pt x="5093" y="1013"/>
                  </a:lnTo>
                  <a:lnTo>
                    <a:pt x="5070" y="485"/>
                  </a:lnTo>
                  <a:lnTo>
                    <a:pt x="5267" y="477"/>
                  </a:lnTo>
                  <a:cubicBezTo>
                    <a:pt x="5419" y="470"/>
                    <a:pt x="5508" y="554"/>
                    <a:pt x="5515" y="727"/>
                  </a:cubicBezTo>
                  <a:cubicBezTo>
                    <a:pt x="5523" y="900"/>
                    <a:pt x="5442" y="997"/>
                    <a:pt x="5281" y="1004"/>
                  </a:cubicBezTo>
                  <a:lnTo>
                    <a:pt x="5093" y="1013"/>
                  </a:lnTo>
                  <a:close/>
                </a:path>
              </a:pathLst>
            </a:custGeom>
            <a:noFill/>
            <a:ln w="10" cap="rnd">
              <a:solidFill>
                <a:srgbClr val="FABC09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59" name="Freeform 8"/>
            <p:cNvSpPr>
              <a:spLocks noEditPoints="1"/>
            </p:cNvSpPr>
            <p:nvPr/>
          </p:nvSpPr>
          <p:spPr bwMode="auto">
            <a:xfrm>
              <a:off x="598" y="69"/>
              <a:ext cx="3686" cy="1434"/>
            </a:xfrm>
            <a:custGeom>
              <a:avLst/>
              <a:gdLst>
                <a:gd name="T0" fmla="*/ 513 w 6133"/>
                <a:gd name="T1" fmla="*/ 2187 h 2383"/>
                <a:gd name="T2" fmla="*/ 1443 w 6133"/>
                <a:gd name="T3" fmla="*/ 1209 h 2383"/>
                <a:gd name="T4" fmla="*/ 1500 w 6133"/>
                <a:gd name="T5" fmla="*/ 980 h 2383"/>
                <a:gd name="T6" fmla="*/ 1772 w 6133"/>
                <a:gd name="T7" fmla="*/ 2231 h 2383"/>
                <a:gd name="T8" fmla="*/ 2863 w 6133"/>
                <a:gd name="T9" fmla="*/ 621 h 2383"/>
                <a:gd name="T10" fmla="*/ 3026 w 6133"/>
                <a:gd name="T11" fmla="*/ 560 h 2383"/>
                <a:gd name="T12" fmla="*/ 2654 w 6133"/>
                <a:gd name="T13" fmla="*/ 92 h 2383"/>
                <a:gd name="T14" fmla="*/ 2099 w 6133"/>
                <a:gd name="T15" fmla="*/ 1384 h 2383"/>
                <a:gd name="T16" fmla="*/ 2058 w 6133"/>
                <a:gd name="T17" fmla="*/ 1610 h 2383"/>
                <a:gd name="T18" fmla="*/ 1747 w 6133"/>
                <a:gd name="T19" fmla="*/ 63 h 2383"/>
                <a:gd name="T20" fmla="*/ 938 w 6133"/>
                <a:gd name="T21" fmla="*/ 1343 h 2383"/>
                <a:gd name="T22" fmla="*/ 887 w 6133"/>
                <a:gd name="T23" fmla="*/ 1569 h 2383"/>
                <a:gd name="T24" fmla="*/ 668 w 6133"/>
                <a:gd name="T25" fmla="*/ 199 h 2383"/>
                <a:gd name="T26" fmla="*/ 16 w 6133"/>
                <a:gd name="T27" fmla="*/ 0 h 2383"/>
                <a:gd name="T28" fmla="*/ 76 w 6133"/>
                <a:gd name="T29" fmla="*/ 457 h 2383"/>
                <a:gd name="T30" fmla="*/ 513 w 6133"/>
                <a:gd name="T31" fmla="*/ 2187 h 2383"/>
                <a:gd name="T32" fmla="*/ 3106 w 6133"/>
                <a:gd name="T33" fmla="*/ 2278 h 2383"/>
                <a:gd name="T34" fmla="*/ 4073 w 6133"/>
                <a:gd name="T35" fmla="*/ 2312 h 2383"/>
                <a:gd name="T36" fmla="*/ 3862 w 6133"/>
                <a:gd name="T37" fmla="*/ 1849 h 2383"/>
                <a:gd name="T38" fmla="*/ 4133 w 6133"/>
                <a:gd name="T39" fmla="*/ 599 h 2383"/>
                <a:gd name="T40" fmla="*/ 3182 w 6133"/>
                <a:gd name="T41" fmla="*/ 110 h 2383"/>
                <a:gd name="T42" fmla="*/ 3393 w 6133"/>
                <a:gd name="T43" fmla="*/ 573 h 2383"/>
                <a:gd name="T44" fmla="*/ 3122 w 6133"/>
                <a:gd name="T45" fmla="*/ 1823 h 2383"/>
                <a:gd name="T46" fmla="*/ 3106 w 6133"/>
                <a:gd name="T47" fmla="*/ 2278 h 2383"/>
                <a:gd name="T48" fmla="*/ 4449 w 6133"/>
                <a:gd name="T49" fmla="*/ 2325 h 2383"/>
                <a:gd name="T50" fmla="*/ 5018 w 6133"/>
                <a:gd name="T51" fmla="*/ 1613 h 2383"/>
                <a:gd name="T52" fmla="*/ 5282 w 6133"/>
                <a:gd name="T53" fmla="*/ 1704 h 2383"/>
                <a:gd name="T54" fmla="*/ 5820 w 6133"/>
                <a:gd name="T55" fmla="*/ 2373 h 2383"/>
                <a:gd name="T56" fmla="*/ 6133 w 6133"/>
                <a:gd name="T57" fmla="*/ 1928 h 2383"/>
                <a:gd name="T58" fmla="*/ 5950 w 6133"/>
                <a:gd name="T59" fmla="*/ 1852 h 2383"/>
                <a:gd name="T60" fmla="*/ 5694 w 6133"/>
                <a:gd name="T61" fmla="*/ 1452 h 2383"/>
                <a:gd name="T62" fmla="*/ 6032 w 6133"/>
                <a:gd name="T63" fmla="*/ 893 h 2383"/>
                <a:gd name="T64" fmla="*/ 4328 w 6133"/>
                <a:gd name="T65" fmla="*/ 150 h 2383"/>
                <a:gd name="T66" fmla="*/ 4509 w 6133"/>
                <a:gd name="T67" fmla="*/ 612 h 2383"/>
                <a:gd name="T68" fmla="*/ 4449 w 6133"/>
                <a:gd name="T69" fmla="*/ 2325 h 2383"/>
                <a:gd name="T70" fmla="*/ 5033 w 6133"/>
                <a:gd name="T71" fmla="*/ 1158 h 2383"/>
                <a:gd name="T72" fmla="*/ 5249 w 6133"/>
                <a:gd name="T73" fmla="*/ 638 h 2383"/>
                <a:gd name="T74" fmla="*/ 5221 w 6133"/>
                <a:gd name="T75" fmla="*/ 1165 h 2383"/>
                <a:gd name="T76" fmla="*/ 5033 w 6133"/>
                <a:gd name="T77" fmla="*/ 1158 h 23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33"/>
                <a:gd name="T118" fmla="*/ 0 h 2383"/>
                <a:gd name="T119" fmla="*/ 6133 w 6133"/>
                <a:gd name="T120" fmla="*/ 2383 h 23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33" h="2383">
                  <a:moveTo>
                    <a:pt x="513" y="2187"/>
                  </a:moveTo>
                  <a:lnTo>
                    <a:pt x="513" y="2187"/>
                  </a:lnTo>
                  <a:lnTo>
                    <a:pt x="1135" y="2209"/>
                  </a:lnTo>
                  <a:lnTo>
                    <a:pt x="1443" y="1209"/>
                  </a:lnTo>
                  <a:cubicBezTo>
                    <a:pt x="1487" y="1071"/>
                    <a:pt x="1494" y="980"/>
                    <a:pt x="1494" y="980"/>
                  </a:cubicBezTo>
                  <a:lnTo>
                    <a:pt x="1500" y="980"/>
                  </a:lnTo>
                  <a:cubicBezTo>
                    <a:pt x="1500" y="980"/>
                    <a:pt x="1500" y="1071"/>
                    <a:pt x="1534" y="1212"/>
                  </a:cubicBezTo>
                  <a:lnTo>
                    <a:pt x="1772" y="2231"/>
                  </a:lnTo>
                  <a:lnTo>
                    <a:pt x="2393" y="2253"/>
                  </a:lnTo>
                  <a:lnTo>
                    <a:pt x="2863" y="621"/>
                  </a:lnTo>
                  <a:cubicBezTo>
                    <a:pt x="2877" y="570"/>
                    <a:pt x="2902" y="556"/>
                    <a:pt x="2951" y="557"/>
                  </a:cubicBezTo>
                  <a:lnTo>
                    <a:pt x="3026" y="560"/>
                  </a:lnTo>
                  <a:lnTo>
                    <a:pt x="3042" y="105"/>
                  </a:lnTo>
                  <a:lnTo>
                    <a:pt x="2654" y="92"/>
                  </a:lnTo>
                  <a:cubicBezTo>
                    <a:pt x="2502" y="87"/>
                    <a:pt x="2410" y="126"/>
                    <a:pt x="2378" y="258"/>
                  </a:cubicBezTo>
                  <a:lnTo>
                    <a:pt x="2099" y="1384"/>
                  </a:lnTo>
                  <a:cubicBezTo>
                    <a:pt x="2067" y="1516"/>
                    <a:pt x="2064" y="1610"/>
                    <a:pt x="2064" y="1610"/>
                  </a:cubicBezTo>
                  <a:lnTo>
                    <a:pt x="2058" y="1610"/>
                  </a:lnTo>
                  <a:cubicBezTo>
                    <a:pt x="2058" y="1610"/>
                    <a:pt x="2058" y="1516"/>
                    <a:pt x="2029" y="1381"/>
                  </a:cubicBezTo>
                  <a:lnTo>
                    <a:pt x="1747" y="63"/>
                  </a:lnTo>
                  <a:lnTo>
                    <a:pt x="1314" y="48"/>
                  </a:lnTo>
                  <a:lnTo>
                    <a:pt x="938" y="1343"/>
                  </a:lnTo>
                  <a:cubicBezTo>
                    <a:pt x="899" y="1475"/>
                    <a:pt x="893" y="1569"/>
                    <a:pt x="893" y="1569"/>
                  </a:cubicBezTo>
                  <a:lnTo>
                    <a:pt x="887" y="1569"/>
                  </a:lnTo>
                  <a:cubicBezTo>
                    <a:pt x="887" y="1569"/>
                    <a:pt x="890" y="1475"/>
                    <a:pt x="868" y="1341"/>
                  </a:cubicBezTo>
                  <a:lnTo>
                    <a:pt x="668" y="199"/>
                  </a:lnTo>
                  <a:cubicBezTo>
                    <a:pt x="645" y="64"/>
                    <a:pt x="553" y="18"/>
                    <a:pt x="404" y="13"/>
                  </a:cubicBezTo>
                  <a:lnTo>
                    <a:pt x="16" y="0"/>
                  </a:lnTo>
                  <a:lnTo>
                    <a:pt x="0" y="454"/>
                  </a:lnTo>
                  <a:lnTo>
                    <a:pt x="76" y="457"/>
                  </a:lnTo>
                  <a:cubicBezTo>
                    <a:pt x="124" y="459"/>
                    <a:pt x="148" y="475"/>
                    <a:pt x="158" y="527"/>
                  </a:cubicBezTo>
                  <a:lnTo>
                    <a:pt x="513" y="2187"/>
                  </a:lnTo>
                  <a:close/>
                  <a:moveTo>
                    <a:pt x="3106" y="2278"/>
                  </a:moveTo>
                  <a:lnTo>
                    <a:pt x="3106" y="2278"/>
                  </a:lnTo>
                  <a:lnTo>
                    <a:pt x="4073" y="2312"/>
                  </a:lnTo>
                  <a:lnTo>
                    <a:pt x="4089" y="1857"/>
                  </a:lnTo>
                  <a:lnTo>
                    <a:pt x="3862" y="1849"/>
                  </a:lnTo>
                  <a:lnTo>
                    <a:pt x="3906" y="591"/>
                  </a:lnTo>
                  <a:lnTo>
                    <a:pt x="4133" y="599"/>
                  </a:lnTo>
                  <a:lnTo>
                    <a:pt x="4149" y="144"/>
                  </a:lnTo>
                  <a:lnTo>
                    <a:pt x="3182" y="110"/>
                  </a:lnTo>
                  <a:lnTo>
                    <a:pt x="3166" y="565"/>
                  </a:lnTo>
                  <a:lnTo>
                    <a:pt x="3393" y="573"/>
                  </a:lnTo>
                  <a:lnTo>
                    <a:pt x="3349" y="1831"/>
                  </a:lnTo>
                  <a:lnTo>
                    <a:pt x="3122" y="1823"/>
                  </a:lnTo>
                  <a:lnTo>
                    <a:pt x="3106" y="2278"/>
                  </a:lnTo>
                  <a:close/>
                  <a:moveTo>
                    <a:pt x="4449" y="2325"/>
                  </a:moveTo>
                  <a:lnTo>
                    <a:pt x="4449" y="2325"/>
                  </a:lnTo>
                  <a:lnTo>
                    <a:pt x="4992" y="2344"/>
                  </a:lnTo>
                  <a:lnTo>
                    <a:pt x="5018" y="1613"/>
                  </a:lnTo>
                  <a:lnTo>
                    <a:pt x="5090" y="1616"/>
                  </a:lnTo>
                  <a:cubicBezTo>
                    <a:pt x="5203" y="1620"/>
                    <a:pt x="5248" y="1636"/>
                    <a:pt x="5282" y="1704"/>
                  </a:cubicBezTo>
                  <a:lnTo>
                    <a:pt x="5519" y="2201"/>
                  </a:lnTo>
                  <a:cubicBezTo>
                    <a:pt x="5584" y="2337"/>
                    <a:pt x="5668" y="2367"/>
                    <a:pt x="5820" y="2373"/>
                  </a:cubicBezTo>
                  <a:lnTo>
                    <a:pt x="6117" y="2383"/>
                  </a:lnTo>
                  <a:lnTo>
                    <a:pt x="6133" y="1928"/>
                  </a:lnTo>
                  <a:lnTo>
                    <a:pt x="6097" y="1927"/>
                  </a:lnTo>
                  <a:cubicBezTo>
                    <a:pt x="6036" y="1925"/>
                    <a:pt x="5982" y="1917"/>
                    <a:pt x="5950" y="1852"/>
                  </a:cubicBezTo>
                  <a:lnTo>
                    <a:pt x="5823" y="1587"/>
                  </a:lnTo>
                  <a:cubicBezTo>
                    <a:pt x="5778" y="1491"/>
                    <a:pt x="5694" y="1452"/>
                    <a:pt x="5694" y="1452"/>
                  </a:cubicBezTo>
                  <a:lnTo>
                    <a:pt x="5694" y="1445"/>
                  </a:lnTo>
                  <a:cubicBezTo>
                    <a:pt x="5694" y="1445"/>
                    <a:pt x="6017" y="1326"/>
                    <a:pt x="6032" y="893"/>
                  </a:cubicBezTo>
                  <a:cubicBezTo>
                    <a:pt x="6048" y="456"/>
                    <a:pt x="5762" y="200"/>
                    <a:pt x="5341" y="186"/>
                  </a:cubicBezTo>
                  <a:lnTo>
                    <a:pt x="4328" y="150"/>
                  </a:lnTo>
                  <a:lnTo>
                    <a:pt x="4312" y="605"/>
                  </a:lnTo>
                  <a:lnTo>
                    <a:pt x="4509" y="612"/>
                  </a:lnTo>
                  <a:lnTo>
                    <a:pt x="4449" y="2325"/>
                  </a:lnTo>
                  <a:close/>
                  <a:moveTo>
                    <a:pt x="5033" y="1158"/>
                  </a:moveTo>
                  <a:lnTo>
                    <a:pt x="5033" y="1158"/>
                  </a:lnTo>
                  <a:lnTo>
                    <a:pt x="5052" y="631"/>
                  </a:lnTo>
                  <a:lnTo>
                    <a:pt x="5249" y="638"/>
                  </a:lnTo>
                  <a:cubicBezTo>
                    <a:pt x="5401" y="643"/>
                    <a:pt x="5482" y="734"/>
                    <a:pt x="5476" y="907"/>
                  </a:cubicBezTo>
                  <a:cubicBezTo>
                    <a:pt x="5470" y="1080"/>
                    <a:pt x="5382" y="1171"/>
                    <a:pt x="5221" y="1165"/>
                  </a:cubicBezTo>
                  <a:lnTo>
                    <a:pt x="5033" y="1158"/>
                  </a:lnTo>
                  <a:close/>
                </a:path>
              </a:pathLst>
            </a:custGeom>
            <a:noFill/>
            <a:ln w="10" cap="rnd">
              <a:solidFill>
                <a:srgbClr val="00ADEE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0" name="Freeform 9"/>
            <p:cNvSpPr>
              <a:spLocks noEditPoints="1"/>
            </p:cNvSpPr>
            <p:nvPr/>
          </p:nvSpPr>
          <p:spPr bwMode="auto">
            <a:xfrm>
              <a:off x="405" y="88"/>
              <a:ext cx="3768" cy="1440"/>
            </a:xfrm>
            <a:custGeom>
              <a:avLst/>
              <a:gdLst>
                <a:gd name="T0" fmla="*/ 667 w 6269"/>
                <a:gd name="T1" fmla="*/ 2392 h 2392"/>
                <a:gd name="T2" fmla="*/ 1518 w 6269"/>
                <a:gd name="T3" fmla="*/ 1344 h 2392"/>
                <a:gd name="T4" fmla="*/ 1556 w 6269"/>
                <a:gd name="T5" fmla="*/ 1112 h 2392"/>
                <a:gd name="T6" fmla="*/ 1925 w 6269"/>
                <a:gd name="T7" fmla="*/ 2337 h 2392"/>
                <a:gd name="T8" fmla="*/ 2887 w 6269"/>
                <a:gd name="T9" fmla="*/ 647 h 2392"/>
                <a:gd name="T10" fmla="*/ 3045 w 6269"/>
                <a:gd name="T11" fmla="*/ 573 h 2392"/>
                <a:gd name="T12" fmla="*/ 2637 w 6269"/>
                <a:gd name="T13" fmla="*/ 135 h 2392"/>
                <a:gd name="T14" fmla="*/ 2185 w 6269"/>
                <a:gd name="T15" fmla="*/ 1467 h 2392"/>
                <a:gd name="T16" fmla="*/ 2162 w 6269"/>
                <a:gd name="T17" fmla="*/ 1696 h 2392"/>
                <a:gd name="T18" fmla="*/ 1731 w 6269"/>
                <a:gd name="T19" fmla="*/ 178 h 2392"/>
                <a:gd name="T20" fmla="*/ 1024 w 6269"/>
                <a:gd name="T21" fmla="*/ 1517 h 2392"/>
                <a:gd name="T22" fmla="*/ 992 w 6269"/>
                <a:gd name="T23" fmla="*/ 1747 h 2392"/>
                <a:gd name="T24" fmla="*/ 665 w 6269"/>
                <a:gd name="T25" fmla="*/ 398 h 2392"/>
                <a:gd name="T26" fmla="*/ 0 w 6269"/>
                <a:gd name="T27" fmla="*/ 251 h 2392"/>
                <a:gd name="T28" fmla="*/ 96 w 6269"/>
                <a:gd name="T29" fmla="*/ 702 h 2392"/>
                <a:gd name="T30" fmla="*/ 667 w 6269"/>
                <a:gd name="T31" fmla="*/ 2392 h 2392"/>
                <a:gd name="T32" fmla="*/ 3259 w 6269"/>
                <a:gd name="T33" fmla="*/ 2279 h 2392"/>
                <a:gd name="T34" fmla="*/ 4226 w 6269"/>
                <a:gd name="T35" fmla="*/ 2237 h 2392"/>
                <a:gd name="T36" fmla="*/ 3979 w 6269"/>
                <a:gd name="T37" fmla="*/ 1792 h 2392"/>
                <a:gd name="T38" fmla="*/ 4151 w 6269"/>
                <a:gd name="T39" fmla="*/ 525 h 2392"/>
                <a:gd name="T40" fmla="*/ 3165 w 6269"/>
                <a:gd name="T41" fmla="*/ 112 h 2392"/>
                <a:gd name="T42" fmla="*/ 3412 w 6269"/>
                <a:gd name="T43" fmla="*/ 557 h 2392"/>
                <a:gd name="T44" fmla="*/ 3239 w 6269"/>
                <a:gd name="T45" fmla="*/ 1825 h 2392"/>
                <a:gd name="T46" fmla="*/ 3259 w 6269"/>
                <a:gd name="T47" fmla="*/ 2279 h 2392"/>
                <a:gd name="T48" fmla="*/ 4602 w 6269"/>
                <a:gd name="T49" fmla="*/ 2220 h 2392"/>
                <a:gd name="T50" fmla="*/ 5113 w 6269"/>
                <a:gd name="T51" fmla="*/ 1466 h 2392"/>
                <a:gd name="T52" fmla="*/ 5383 w 6269"/>
                <a:gd name="T53" fmla="*/ 1537 h 2392"/>
                <a:gd name="T54" fmla="*/ 5972 w 6269"/>
                <a:gd name="T55" fmla="*/ 2161 h 2392"/>
                <a:gd name="T56" fmla="*/ 6249 w 6269"/>
                <a:gd name="T57" fmla="*/ 1693 h 2392"/>
                <a:gd name="T58" fmla="*/ 6061 w 6269"/>
                <a:gd name="T59" fmla="*/ 1632 h 2392"/>
                <a:gd name="T60" fmla="*/ 5775 w 6269"/>
                <a:gd name="T61" fmla="*/ 1252 h 2392"/>
                <a:gd name="T62" fmla="*/ 6068 w 6269"/>
                <a:gd name="T63" fmla="*/ 669 h 2392"/>
                <a:gd name="T64" fmla="*/ 4310 w 6269"/>
                <a:gd name="T65" fmla="*/ 62 h 2392"/>
                <a:gd name="T66" fmla="*/ 4527 w 6269"/>
                <a:gd name="T67" fmla="*/ 508 h 2392"/>
                <a:gd name="T68" fmla="*/ 4602 w 6269"/>
                <a:gd name="T69" fmla="*/ 2220 h 2392"/>
                <a:gd name="T70" fmla="*/ 5093 w 6269"/>
                <a:gd name="T71" fmla="*/ 1012 h 2392"/>
                <a:gd name="T72" fmla="*/ 5267 w 6269"/>
                <a:gd name="T73" fmla="*/ 476 h 2392"/>
                <a:gd name="T74" fmla="*/ 5281 w 6269"/>
                <a:gd name="T75" fmla="*/ 1004 h 2392"/>
                <a:gd name="T76" fmla="*/ 5093 w 6269"/>
                <a:gd name="T77" fmla="*/ 1012 h 23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69"/>
                <a:gd name="T118" fmla="*/ 0 h 2392"/>
                <a:gd name="T119" fmla="*/ 6269 w 6269"/>
                <a:gd name="T120" fmla="*/ 2392 h 23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69" h="2392">
                  <a:moveTo>
                    <a:pt x="667" y="2392"/>
                  </a:moveTo>
                  <a:lnTo>
                    <a:pt x="667" y="2392"/>
                  </a:lnTo>
                  <a:lnTo>
                    <a:pt x="1289" y="2365"/>
                  </a:lnTo>
                  <a:lnTo>
                    <a:pt x="1518" y="1344"/>
                  </a:lnTo>
                  <a:cubicBezTo>
                    <a:pt x="1551" y="1203"/>
                    <a:pt x="1550" y="1112"/>
                    <a:pt x="1550" y="1112"/>
                  </a:cubicBezTo>
                  <a:lnTo>
                    <a:pt x="1556" y="1112"/>
                  </a:lnTo>
                  <a:cubicBezTo>
                    <a:pt x="1556" y="1112"/>
                    <a:pt x="1563" y="1202"/>
                    <a:pt x="1609" y="1340"/>
                  </a:cubicBezTo>
                  <a:lnTo>
                    <a:pt x="1925" y="2337"/>
                  </a:lnTo>
                  <a:lnTo>
                    <a:pt x="2547" y="2310"/>
                  </a:lnTo>
                  <a:lnTo>
                    <a:pt x="2887" y="647"/>
                  </a:lnTo>
                  <a:cubicBezTo>
                    <a:pt x="2897" y="595"/>
                    <a:pt x="2921" y="578"/>
                    <a:pt x="2969" y="576"/>
                  </a:cubicBezTo>
                  <a:lnTo>
                    <a:pt x="3045" y="573"/>
                  </a:lnTo>
                  <a:lnTo>
                    <a:pt x="3025" y="118"/>
                  </a:lnTo>
                  <a:lnTo>
                    <a:pt x="2637" y="135"/>
                  </a:lnTo>
                  <a:cubicBezTo>
                    <a:pt x="2486" y="142"/>
                    <a:pt x="2396" y="188"/>
                    <a:pt x="2375" y="323"/>
                  </a:cubicBezTo>
                  <a:lnTo>
                    <a:pt x="2185" y="1467"/>
                  </a:lnTo>
                  <a:cubicBezTo>
                    <a:pt x="2164" y="1601"/>
                    <a:pt x="2168" y="1695"/>
                    <a:pt x="2168" y="1695"/>
                  </a:cubicBezTo>
                  <a:lnTo>
                    <a:pt x="2162" y="1696"/>
                  </a:lnTo>
                  <a:cubicBezTo>
                    <a:pt x="2162" y="1696"/>
                    <a:pt x="2154" y="1602"/>
                    <a:pt x="2115" y="1470"/>
                  </a:cubicBezTo>
                  <a:lnTo>
                    <a:pt x="1731" y="178"/>
                  </a:lnTo>
                  <a:lnTo>
                    <a:pt x="1297" y="197"/>
                  </a:lnTo>
                  <a:lnTo>
                    <a:pt x="1024" y="1517"/>
                  </a:lnTo>
                  <a:cubicBezTo>
                    <a:pt x="997" y="1652"/>
                    <a:pt x="998" y="1746"/>
                    <a:pt x="998" y="1746"/>
                  </a:cubicBezTo>
                  <a:lnTo>
                    <a:pt x="992" y="1747"/>
                  </a:lnTo>
                  <a:cubicBezTo>
                    <a:pt x="992" y="1747"/>
                    <a:pt x="987" y="1653"/>
                    <a:pt x="954" y="1521"/>
                  </a:cubicBezTo>
                  <a:lnTo>
                    <a:pt x="665" y="398"/>
                  </a:lnTo>
                  <a:cubicBezTo>
                    <a:pt x="632" y="265"/>
                    <a:pt x="536" y="227"/>
                    <a:pt x="388" y="234"/>
                  </a:cubicBezTo>
                  <a:lnTo>
                    <a:pt x="0" y="251"/>
                  </a:lnTo>
                  <a:lnTo>
                    <a:pt x="20" y="705"/>
                  </a:lnTo>
                  <a:lnTo>
                    <a:pt x="96" y="702"/>
                  </a:lnTo>
                  <a:cubicBezTo>
                    <a:pt x="144" y="700"/>
                    <a:pt x="169" y="714"/>
                    <a:pt x="183" y="765"/>
                  </a:cubicBezTo>
                  <a:lnTo>
                    <a:pt x="667" y="2392"/>
                  </a:lnTo>
                  <a:close/>
                  <a:moveTo>
                    <a:pt x="3259" y="2279"/>
                  </a:moveTo>
                  <a:lnTo>
                    <a:pt x="3259" y="2279"/>
                  </a:lnTo>
                  <a:lnTo>
                    <a:pt x="4226" y="2237"/>
                  </a:lnTo>
                  <a:lnTo>
                    <a:pt x="4206" y="1782"/>
                  </a:lnTo>
                  <a:lnTo>
                    <a:pt x="3979" y="1792"/>
                  </a:lnTo>
                  <a:lnTo>
                    <a:pt x="3924" y="535"/>
                  </a:lnTo>
                  <a:lnTo>
                    <a:pt x="4151" y="525"/>
                  </a:lnTo>
                  <a:lnTo>
                    <a:pt x="4132" y="70"/>
                  </a:lnTo>
                  <a:lnTo>
                    <a:pt x="3165" y="112"/>
                  </a:lnTo>
                  <a:lnTo>
                    <a:pt x="3184" y="567"/>
                  </a:lnTo>
                  <a:lnTo>
                    <a:pt x="3412" y="557"/>
                  </a:lnTo>
                  <a:lnTo>
                    <a:pt x="3467" y="1815"/>
                  </a:lnTo>
                  <a:lnTo>
                    <a:pt x="3239" y="1825"/>
                  </a:lnTo>
                  <a:lnTo>
                    <a:pt x="3259" y="2279"/>
                  </a:lnTo>
                  <a:close/>
                  <a:moveTo>
                    <a:pt x="4602" y="2220"/>
                  </a:moveTo>
                  <a:lnTo>
                    <a:pt x="4602" y="2220"/>
                  </a:lnTo>
                  <a:lnTo>
                    <a:pt x="5145" y="2197"/>
                  </a:lnTo>
                  <a:lnTo>
                    <a:pt x="5113" y="1466"/>
                  </a:lnTo>
                  <a:lnTo>
                    <a:pt x="5185" y="1463"/>
                  </a:lnTo>
                  <a:cubicBezTo>
                    <a:pt x="5298" y="1458"/>
                    <a:pt x="5344" y="1472"/>
                    <a:pt x="5383" y="1537"/>
                  </a:cubicBezTo>
                  <a:lnTo>
                    <a:pt x="5659" y="2013"/>
                  </a:lnTo>
                  <a:cubicBezTo>
                    <a:pt x="5735" y="2144"/>
                    <a:pt x="5821" y="2167"/>
                    <a:pt x="5972" y="2161"/>
                  </a:cubicBezTo>
                  <a:lnTo>
                    <a:pt x="6269" y="2148"/>
                  </a:lnTo>
                  <a:lnTo>
                    <a:pt x="6249" y="1693"/>
                  </a:lnTo>
                  <a:lnTo>
                    <a:pt x="6213" y="1695"/>
                  </a:lnTo>
                  <a:cubicBezTo>
                    <a:pt x="6152" y="1697"/>
                    <a:pt x="6098" y="1694"/>
                    <a:pt x="6061" y="1632"/>
                  </a:cubicBezTo>
                  <a:lnTo>
                    <a:pt x="5914" y="1377"/>
                  </a:lnTo>
                  <a:cubicBezTo>
                    <a:pt x="5861" y="1285"/>
                    <a:pt x="5775" y="1252"/>
                    <a:pt x="5775" y="1252"/>
                  </a:cubicBezTo>
                  <a:lnTo>
                    <a:pt x="5774" y="1246"/>
                  </a:lnTo>
                  <a:cubicBezTo>
                    <a:pt x="5774" y="1246"/>
                    <a:pt x="6087" y="1102"/>
                    <a:pt x="6068" y="669"/>
                  </a:cubicBezTo>
                  <a:cubicBezTo>
                    <a:pt x="6049" y="232"/>
                    <a:pt x="5744" y="0"/>
                    <a:pt x="5323" y="18"/>
                  </a:cubicBezTo>
                  <a:lnTo>
                    <a:pt x="4310" y="62"/>
                  </a:lnTo>
                  <a:lnTo>
                    <a:pt x="4330" y="517"/>
                  </a:lnTo>
                  <a:lnTo>
                    <a:pt x="4527" y="508"/>
                  </a:lnTo>
                  <a:lnTo>
                    <a:pt x="4602" y="2220"/>
                  </a:lnTo>
                  <a:close/>
                  <a:moveTo>
                    <a:pt x="5093" y="1012"/>
                  </a:moveTo>
                  <a:lnTo>
                    <a:pt x="5093" y="1012"/>
                  </a:lnTo>
                  <a:lnTo>
                    <a:pt x="5070" y="485"/>
                  </a:lnTo>
                  <a:lnTo>
                    <a:pt x="5267" y="476"/>
                  </a:lnTo>
                  <a:cubicBezTo>
                    <a:pt x="5418" y="469"/>
                    <a:pt x="5507" y="554"/>
                    <a:pt x="5515" y="726"/>
                  </a:cubicBezTo>
                  <a:cubicBezTo>
                    <a:pt x="5522" y="899"/>
                    <a:pt x="5441" y="997"/>
                    <a:pt x="5281" y="1004"/>
                  </a:cubicBezTo>
                  <a:lnTo>
                    <a:pt x="5093" y="1012"/>
                  </a:lnTo>
                  <a:close/>
                </a:path>
              </a:pathLst>
            </a:custGeom>
            <a:noFill/>
            <a:ln w="10" cap="rnd">
              <a:solidFill>
                <a:srgbClr val="F58612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1" name="Freeform 10"/>
            <p:cNvSpPr>
              <a:spLocks/>
            </p:cNvSpPr>
            <p:nvPr/>
          </p:nvSpPr>
          <p:spPr bwMode="auto">
            <a:xfrm>
              <a:off x="773" y="318"/>
              <a:ext cx="1625" cy="1166"/>
            </a:xfrm>
            <a:custGeom>
              <a:avLst/>
              <a:gdLst>
                <a:gd name="T0" fmla="*/ 512 w 2704"/>
                <a:gd name="T1" fmla="*/ 1937 h 1937"/>
                <a:gd name="T2" fmla="*/ 512 w 2704"/>
                <a:gd name="T3" fmla="*/ 1937 h 1937"/>
                <a:gd name="T4" fmla="*/ 1068 w 2704"/>
                <a:gd name="T5" fmla="*/ 1937 h 1937"/>
                <a:gd name="T6" fmla="*/ 1312 w 2704"/>
                <a:gd name="T7" fmla="*/ 1035 h 1937"/>
                <a:gd name="T8" fmla="*/ 1350 w 2704"/>
                <a:gd name="T9" fmla="*/ 829 h 1937"/>
                <a:gd name="T10" fmla="*/ 1355 w 2704"/>
                <a:gd name="T11" fmla="*/ 829 h 1937"/>
                <a:gd name="T12" fmla="*/ 1393 w 2704"/>
                <a:gd name="T13" fmla="*/ 1035 h 1937"/>
                <a:gd name="T14" fmla="*/ 1637 w 2704"/>
                <a:gd name="T15" fmla="*/ 1937 h 1937"/>
                <a:gd name="T16" fmla="*/ 2192 w 2704"/>
                <a:gd name="T17" fmla="*/ 1937 h 1937"/>
                <a:gd name="T18" fmla="*/ 2560 w 2704"/>
                <a:gd name="T19" fmla="*/ 466 h 1937"/>
                <a:gd name="T20" fmla="*/ 2636 w 2704"/>
                <a:gd name="T21" fmla="*/ 407 h 1937"/>
                <a:gd name="T22" fmla="*/ 2704 w 2704"/>
                <a:gd name="T23" fmla="*/ 407 h 1937"/>
                <a:gd name="T24" fmla="*/ 2704 w 2704"/>
                <a:gd name="T25" fmla="*/ 0 h 1937"/>
                <a:gd name="T26" fmla="*/ 2357 w 2704"/>
                <a:gd name="T27" fmla="*/ 0 h 1937"/>
                <a:gd name="T28" fmla="*/ 2116 w 2704"/>
                <a:gd name="T29" fmla="*/ 157 h 1937"/>
                <a:gd name="T30" fmla="*/ 1902 w 2704"/>
                <a:gd name="T31" fmla="*/ 1171 h 1937"/>
                <a:gd name="T32" fmla="*/ 1878 w 2704"/>
                <a:gd name="T33" fmla="*/ 1374 h 1937"/>
                <a:gd name="T34" fmla="*/ 1872 w 2704"/>
                <a:gd name="T35" fmla="*/ 1374 h 1937"/>
                <a:gd name="T36" fmla="*/ 1840 w 2704"/>
                <a:gd name="T37" fmla="*/ 1171 h 1937"/>
                <a:gd name="T38" fmla="*/ 1547 w 2704"/>
                <a:gd name="T39" fmla="*/ 3 h 1937"/>
                <a:gd name="T40" fmla="*/ 1160 w 2704"/>
                <a:gd name="T41" fmla="*/ 3 h 1937"/>
                <a:gd name="T42" fmla="*/ 865 w 2704"/>
                <a:gd name="T43" fmla="*/ 1171 h 1937"/>
                <a:gd name="T44" fmla="*/ 832 w 2704"/>
                <a:gd name="T45" fmla="*/ 1374 h 1937"/>
                <a:gd name="T46" fmla="*/ 827 w 2704"/>
                <a:gd name="T47" fmla="*/ 1374 h 1937"/>
                <a:gd name="T48" fmla="*/ 802 w 2704"/>
                <a:gd name="T49" fmla="*/ 1171 h 1937"/>
                <a:gd name="T50" fmla="*/ 588 w 2704"/>
                <a:gd name="T51" fmla="*/ 157 h 1937"/>
                <a:gd name="T52" fmla="*/ 347 w 2704"/>
                <a:gd name="T53" fmla="*/ 0 h 1937"/>
                <a:gd name="T54" fmla="*/ 0 w 2704"/>
                <a:gd name="T55" fmla="*/ 0 h 1937"/>
                <a:gd name="T56" fmla="*/ 0 w 2704"/>
                <a:gd name="T57" fmla="*/ 407 h 1937"/>
                <a:gd name="T58" fmla="*/ 68 w 2704"/>
                <a:gd name="T59" fmla="*/ 407 h 1937"/>
                <a:gd name="T60" fmla="*/ 144 w 2704"/>
                <a:gd name="T61" fmla="*/ 466 h 1937"/>
                <a:gd name="T62" fmla="*/ 512 w 2704"/>
                <a:gd name="T63" fmla="*/ 1937 h 19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04"/>
                <a:gd name="T97" fmla="*/ 0 h 1937"/>
                <a:gd name="T98" fmla="*/ 2704 w 2704"/>
                <a:gd name="T99" fmla="*/ 1937 h 19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04" h="1937">
                  <a:moveTo>
                    <a:pt x="512" y="1937"/>
                  </a:moveTo>
                  <a:lnTo>
                    <a:pt x="512" y="1937"/>
                  </a:lnTo>
                  <a:lnTo>
                    <a:pt x="1068" y="1937"/>
                  </a:lnTo>
                  <a:lnTo>
                    <a:pt x="1312" y="1035"/>
                  </a:lnTo>
                  <a:cubicBezTo>
                    <a:pt x="1347" y="910"/>
                    <a:pt x="1350" y="829"/>
                    <a:pt x="1350" y="829"/>
                  </a:cubicBezTo>
                  <a:lnTo>
                    <a:pt x="1355" y="829"/>
                  </a:lnTo>
                  <a:cubicBezTo>
                    <a:pt x="1355" y="829"/>
                    <a:pt x="1358" y="910"/>
                    <a:pt x="1393" y="1035"/>
                  </a:cubicBezTo>
                  <a:lnTo>
                    <a:pt x="1637" y="1937"/>
                  </a:lnTo>
                  <a:lnTo>
                    <a:pt x="2192" y="1937"/>
                  </a:lnTo>
                  <a:lnTo>
                    <a:pt x="2560" y="466"/>
                  </a:lnTo>
                  <a:cubicBezTo>
                    <a:pt x="2571" y="420"/>
                    <a:pt x="2593" y="407"/>
                    <a:pt x="2636" y="407"/>
                  </a:cubicBezTo>
                  <a:lnTo>
                    <a:pt x="2704" y="407"/>
                  </a:lnTo>
                  <a:lnTo>
                    <a:pt x="2704" y="0"/>
                  </a:lnTo>
                  <a:lnTo>
                    <a:pt x="2357" y="0"/>
                  </a:lnTo>
                  <a:cubicBezTo>
                    <a:pt x="2222" y="0"/>
                    <a:pt x="2141" y="38"/>
                    <a:pt x="2116" y="157"/>
                  </a:cubicBezTo>
                  <a:lnTo>
                    <a:pt x="1902" y="1171"/>
                  </a:lnTo>
                  <a:cubicBezTo>
                    <a:pt x="1878" y="1290"/>
                    <a:pt x="1878" y="1374"/>
                    <a:pt x="1878" y="1374"/>
                  </a:cubicBezTo>
                  <a:lnTo>
                    <a:pt x="1872" y="1374"/>
                  </a:lnTo>
                  <a:cubicBezTo>
                    <a:pt x="1872" y="1374"/>
                    <a:pt x="1870" y="1290"/>
                    <a:pt x="1840" y="1171"/>
                  </a:cubicBezTo>
                  <a:lnTo>
                    <a:pt x="1547" y="3"/>
                  </a:lnTo>
                  <a:lnTo>
                    <a:pt x="1160" y="3"/>
                  </a:lnTo>
                  <a:lnTo>
                    <a:pt x="865" y="1171"/>
                  </a:lnTo>
                  <a:cubicBezTo>
                    <a:pt x="835" y="1290"/>
                    <a:pt x="832" y="1374"/>
                    <a:pt x="832" y="1374"/>
                  </a:cubicBezTo>
                  <a:lnTo>
                    <a:pt x="827" y="1374"/>
                  </a:lnTo>
                  <a:cubicBezTo>
                    <a:pt x="827" y="1374"/>
                    <a:pt x="827" y="1290"/>
                    <a:pt x="802" y="1171"/>
                  </a:cubicBezTo>
                  <a:lnTo>
                    <a:pt x="588" y="157"/>
                  </a:lnTo>
                  <a:cubicBezTo>
                    <a:pt x="564" y="38"/>
                    <a:pt x="480" y="0"/>
                    <a:pt x="347" y="0"/>
                  </a:cubicBezTo>
                  <a:lnTo>
                    <a:pt x="0" y="0"/>
                  </a:lnTo>
                  <a:lnTo>
                    <a:pt x="0" y="407"/>
                  </a:lnTo>
                  <a:lnTo>
                    <a:pt x="68" y="407"/>
                  </a:lnTo>
                  <a:cubicBezTo>
                    <a:pt x="111" y="407"/>
                    <a:pt x="133" y="420"/>
                    <a:pt x="144" y="466"/>
                  </a:cubicBezTo>
                  <a:lnTo>
                    <a:pt x="512" y="1937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2" name="Freeform 11"/>
            <p:cNvSpPr>
              <a:spLocks/>
            </p:cNvSpPr>
            <p:nvPr/>
          </p:nvSpPr>
          <p:spPr bwMode="auto">
            <a:xfrm>
              <a:off x="2473" y="318"/>
              <a:ext cx="520" cy="1166"/>
            </a:xfrm>
            <a:custGeom>
              <a:avLst/>
              <a:gdLst>
                <a:gd name="T0" fmla="*/ 0 w 865"/>
                <a:gd name="T1" fmla="*/ 1937 h 1937"/>
                <a:gd name="T2" fmla="*/ 0 w 865"/>
                <a:gd name="T3" fmla="*/ 1937 h 1937"/>
                <a:gd name="T4" fmla="*/ 865 w 865"/>
                <a:gd name="T5" fmla="*/ 1937 h 1937"/>
                <a:gd name="T6" fmla="*/ 865 w 865"/>
                <a:gd name="T7" fmla="*/ 1531 h 1937"/>
                <a:gd name="T8" fmla="*/ 661 w 865"/>
                <a:gd name="T9" fmla="*/ 1531 h 1937"/>
                <a:gd name="T10" fmla="*/ 661 w 865"/>
                <a:gd name="T11" fmla="*/ 407 h 1937"/>
                <a:gd name="T12" fmla="*/ 865 w 865"/>
                <a:gd name="T13" fmla="*/ 407 h 1937"/>
                <a:gd name="T14" fmla="*/ 865 w 865"/>
                <a:gd name="T15" fmla="*/ 0 h 1937"/>
                <a:gd name="T16" fmla="*/ 0 w 865"/>
                <a:gd name="T17" fmla="*/ 0 h 1937"/>
                <a:gd name="T18" fmla="*/ 0 w 865"/>
                <a:gd name="T19" fmla="*/ 407 h 1937"/>
                <a:gd name="T20" fmla="*/ 204 w 865"/>
                <a:gd name="T21" fmla="*/ 407 h 1937"/>
                <a:gd name="T22" fmla="*/ 204 w 865"/>
                <a:gd name="T23" fmla="*/ 1531 h 1937"/>
                <a:gd name="T24" fmla="*/ 0 w 865"/>
                <a:gd name="T25" fmla="*/ 1531 h 1937"/>
                <a:gd name="T26" fmla="*/ 0 w 865"/>
                <a:gd name="T27" fmla="*/ 1937 h 19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5"/>
                <a:gd name="T43" fmla="*/ 0 h 1937"/>
                <a:gd name="T44" fmla="*/ 865 w 865"/>
                <a:gd name="T45" fmla="*/ 1937 h 19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5" h="1937">
                  <a:moveTo>
                    <a:pt x="0" y="1937"/>
                  </a:moveTo>
                  <a:lnTo>
                    <a:pt x="0" y="1937"/>
                  </a:lnTo>
                  <a:lnTo>
                    <a:pt x="865" y="1937"/>
                  </a:lnTo>
                  <a:lnTo>
                    <a:pt x="865" y="1531"/>
                  </a:lnTo>
                  <a:lnTo>
                    <a:pt x="661" y="1531"/>
                  </a:lnTo>
                  <a:lnTo>
                    <a:pt x="661" y="407"/>
                  </a:lnTo>
                  <a:lnTo>
                    <a:pt x="865" y="407"/>
                  </a:lnTo>
                  <a:lnTo>
                    <a:pt x="865" y="0"/>
                  </a:lnTo>
                  <a:lnTo>
                    <a:pt x="0" y="0"/>
                  </a:lnTo>
                  <a:lnTo>
                    <a:pt x="0" y="407"/>
                  </a:lnTo>
                  <a:lnTo>
                    <a:pt x="204" y="407"/>
                  </a:lnTo>
                  <a:lnTo>
                    <a:pt x="204" y="1531"/>
                  </a:lnTo>
                  <a:lnTo>
                    <a:pt x="0" y="1531"/>
                  </a:lnTo>
                  <a:lnTo>
                    <a:pt x="0" y="1937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3" name="Freeform 12"/>
            <p:cNvSpPr>
              <a:spLocks noEditPoints="1"/>
            </p:cNvSpPr>
            <p:nvPr/>
          </p:nvSpPr>
          <p:spPr bwMode="auto">
            <a:xfrm>
              <a:off x="3089" y="318"/>
              <a:ext cx="1002" cy="1166"/>
            </a:xfrm>
            <a:custGeom>
              <a:avLst/>
              <a:gdLst>
                <a:gd name="T0" fmla="*/ 176 w 1666"/>
                <a:gd name="T1" fmla="*/ 1937 h 1937"/>
                <a:gd name="T2" fmla="*/ 176 w 1666"/>
                <a:gd name="T3" fmla="*/ 1937 h 1937"/>
                <a:gd name="T4" fmla="*/ 661 w 1666"/>
                <a:gd name="T5" fmla="*/ 1937 h 1937"/>
                <a:gd name="T6" fmla="*/ 661 w 1666"/>
                <a:gd name="T7" fmla="*/ 1284 h 1937"/>
                <a:gd name="T8" fmla="*/ 726 w 1666"/>
                <a:gd name="T9" fmla="*/ 1284 h 1937"/>
                <a:gd name="T10" fmla="*/ 899 w 1666"/>
                <a:gd name="T11" fmla="*/ 1357 h 1937"/>
                <a:gd name="T12" fmla="*/ 1127 w 1666"/>
                <a:gd name="T13" fmla="*/ 1794 h 1937"/>
                <a:gd name="T14" fmla="*/ 1400 w 1666"/>
                <a:gd name="T15" fmla="*/ 1937 h 1937"/>
                <a:gd name="T16" fmla="*/ 1666 w 1666"/>
                <a:gd name="T17" fmla="*/ 1937 h 1937"/>
                <a:gd name="T18" fmla="*/ 1666 w 1666"/>
                <a:gd name="T19" fmla="*/ 1531 h 1937"/>
                <a:gd name="T20" fmla="*/ 1633 w 1666"/>
                <a:gd name="T21" fmla="*/ 1531 h 1937"/>
                <a:gd name="T22" fmla="*/ 1500 w 1666"/>
                <a:gd name="T23" fmla="*/ 1469 h 1937"/>
                <a:gd name="T24" fmla="*/ 1378 w 1666"/>
                <a:gd name="T25" fmla="*/ 1236 h 1937"/>
                <a:gd name="T26" fmla="*/ 1259 w 1666"/>
                <a:gd name="T27" fmla="*/ 1119 h 1937"/>
                <a:gd name="T28" fmla="*/ 1259 w 1666"/>
                <a:gd name="T29" fmla="*/ 1114 h 1937"/>
                <a:gd name="T30" fmla="*/ 1544 w 1666"/>
                <a:gd name="T31" fmla="*/ 610 h 1937"/>
                <a:gd name="T32" fmla="*/ 904 w 1666"/>
                <a:gd name="T33" fmla="*/ 0 h 1937"/>
                <a:gd name="T34" fmla="*/ 0 w 1666"/>
                <a:gd name="T35" fmla="*/ 0 h 1937"/>
                <a:gd name="T36" fmla="*/ 0 w 1666"/>
                <a:gd name="T37" fmla="*/ 407 h 1937"/>
                <a:gd name="T38" fmla="*/ 176 w 1666"/>
                <a:gd name="T39" fmla="*/ 407 h 1937"/>
                <a:gd name="T40" fmla="*/ 176 w 1666"/>
                <a:gd name="T41" fmla="*/ 1937 h 1937"/>
                <a:gd name="T42" fmla="*/ 661 w 1666"/>
                <a:gd name="T43" fmla="*/ 878 h 1937"/>
                <a:gd name="T44" fmla="*/ 661 w 1666"/>
                <a:gd name="T45" fmla="*/ 878 h 1937"/>
                <a:gd name="T46" fmla="*/ 661 w 1666"/>
                <a:gd name="T47" fmla="*/ 407 h 1937"/>
                <a:gd name="T48" fmla="*/ 837 w 1666"/>
                <a:gd name="T49" fmla="*/ 407 h 1937"/>
                <a:gd name="T50" fmla="*/ 1048 w 1666"/>
                <a:gd name="T51" fmla="*/ 640 h 1937"/>
                <a:gd name="T52" fmla="*/ 829 w 1666"/>
                <a:gd name="T53" fmla="*/ 878 h 1937"/>
                <a:gd name="T54" fmla="*/ 661 w 1666"/>
                <a:gd name="T55" fmla="*/ 878 h 19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66"/>
                <a:gd name="T85" fmla="*/ 0 h 1937"/>
                <a:gd name="T86" fmla="*/ 1666 w 1666"/>
                <a:gd name="T87" fmla="*/ 1937 h 19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66" h="1937">
                  <a:moveTo>
                    <a:pt x="176" y="1937"/>
                  </a:moveTo>
                  <a:lnTo>
                    <a:pt x="176" y="1937"/>
                  </a:lnTo>
                  <a:lnTo>
                    <a:pt x="661" y="1937"/>
                  </a:lnTo>
                  <a:lnTo>
                    <a:pt x="661" y="1284"/>
                  </a:lnTo>
                  <a:lnTo>
                    <a:pt x="726" y="1284"/>
                  </a:lnTo>
                  <a:cubicBezTo>
                    <a:pt x="826" y="1284"/>
                    <a:pt x="866" y="1298"/>
                    <a:pt x="899" y="1357"/>
                  </a:cubicBezTo>
                  <a:lnTo>
                    <a:pt x="1127" y="1794"/>
                  </a:lnTo>
                  <a:cubicBezTo>
                    <a:pt x="1189" y="1913"/>
                    <a:pt x="1265" y="1937"/>
                    <a:pt x="1400" y="1937"/>
                  </a:cubicBezTo>
                  <a:lnTo>
                    <a:pt x="1666" y="1937"/>
                  </a:lnTo>
                  <a:lnTo>
                    <a:pt x="1666" y="1531"/>
                  </a:lnTo>
                  <a:lnTo>
                    <a:pt x="1633" y="1531"/>
                  </a:lnTo>
                  <a:cubicBezTo>
                    <a:pt x="1579" y="1531"/>
                    <a:pt x="1530" y="1525"/>
                    <a:pt x="1500" y="1469"/>
                  </a:cubicBezTo>
                  <a:lnTo>
                    <a:pt x="1378" y="1236"/>
                  </a:lnTo>
                  <a:cubicBezTo>
                    <a:pt x="1335" y="1152"/>
                    <a:pt x="1259" y="1119"/>
                    <a:pt x="1259" y="1119"/>
                  </a:cubicBezTo>
                  <a:lnTo>
                    <a:pt x="1259" y="1114"/>
                  </a:lnTo>
                  <a:cubicBezTo>
                    <a:pt x="1259" y="1114"/>
                    <a:pt x="1544" y="997"/>
                    <a:pt x="1544" y="610"/>
                  </a:cubicBezTo>
                  <a:cubicBezTo>
                    <a:pt x="1544" y="220"/>
                    <a:pt x="1281" y="0"/>
                    <a:pt x="904" y="0"/>
                  </a:cubicBezTo>
                  <a:lnTo>
                    <a:pt x="0" y="0"/>
                  </a:lnTo>
                  <a:lnTo>
                    <a:pt x="0" y="407"/>
                  </a:lnTo>
                  <a:lnTo>
                    <a:pt x="176" y="407"/>
                  </a:lnTo>
                  <a:lnTo>
                    <a:pt x="176" y="1937"/>
                  </a:lnTo>
                  <a:close/>
                  <a:moveTo>
                    <a:pt x="661" y="878"/>
                  </a:moveTo>
                  <a:lnTo>
                    <a:pt x="661" y="878"/>
                  </a:lnTo>
                  <a:lnTo>
                    <a:pt x="661" y="407"/>
                  </a:lnTo>
                  <a:lnTo>
                    <a:pt x="837" y="407"/>
                  </a:lnTo>
                  <a:cubicBezTo>
                    <a:pt x="972" y="407"/>
                    <a:pt x="1048" y="485"/>
                    <a:pt x="1048" y="640"/>
                  </a:cubicBezTo>
                  <a:cubicBezTo>
                    <a:pt x="1048" y="794"/>
                    <a:pt x="972" y="878"/>
                    <a:pt x="829" y="878"/>
                  </a:cubicBezTo>
                  <a:lnTo>
                    <a:pt x="661" y="878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4" name="Freeform 13"/>
            <p:cNvSpPr>
              <a:spLocks/>
            </p:cNvSpPr>
            <p:nvPr/>
          </p:nvSpPr>
          <p:spPr bwMode="auto">
            <a:xfrm>
              <a:off x="4071" y="784"/>
              <a:ext cx="898" cy="947"/>
            </a:xfrm>
            <a:custGeom>
              <a:avLst/>
              <a:gdLst>
                <a:gd name="T0" fmla="*/ 0 w 1494"/>
                <a:gd name="T1" fmla="*/ 932 h 1573"/>
                <a:gd name="T2" fmla="*/ 0 w 1494"/>
                <a:gd name="T3" fmla="*/ 932 h 1573"/>
                <a:gd name="T4" fmla="*/ 555 w 1494"/>
                <a:gd name="T5" fmla="*/ 956 h 1573"/>
                <a:gd name="T6" fmla="*/ 529 w 1494"/>
                <a:gd name="T7" fmla="*/ 1557 h 1573"/>
                <a:gd name="T8" fmla="*/ 897 w 1494"/>
                <a:gd name="T9" fmla="*/ 1573 h 1573"/>
                <a:gd name="T10" fmla="*/ 923 w 1494"/>
                <a:gd name="T11" fmla="*/ 972 h 1573"/>
                <a:gd name="T12" fmla="*/ 1478 w 1494"/>
                <a:gd name="T13" fmla="*/ 996 h 1573"/>
                <a:gd name="T14" fmla="*/ 1494 w 1494"/>
                <a:gd name="T15" fmla="*/ 644 h 1573"/>
                <a:gd name="T16" fmla="*/ 939 w 1494"/>
                <a:gd name="T17" fmla="*/ 620 h 1573"/>
                <a:gd name="T18" fmla="*/ 965 w 1494"/>
                <a:gd name="T19" fmla="*/ 16 h 1573"/>
                <a:gd name="T20" fmla="*/ 597 w 1494"/>
                <a:gd name="T21" fmla="*/ 0 h 1573"/>
                <a:gd name="T22" fmla="*/ 570 w 1494"/>
                <a:gd name="T23" fmla="*/ 604 h 1573"/>
                <a:gd name="T24" fmla="*/ 15 w 1494"/>
                <a:gd name="T25" fmla="*/ 580 h 1573"/>
                <a:gd name="T26" fmla="*/ 0 w 1494"/>
                <a:gd name="T27" fmla="*/ 932 h 1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4"/>
                <a:gd name="T43" fmla="*/ 0 h 1573"/>
                <a:gd name="T44" fmla="*/ 1494 w 1494"/>
                <a:gd name="T45" fmla="*/ 1573 h 1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4" h="1573">
                  <a:moveTo>
                    <a:pt x="0" y="932"/>
                  </a:moveTo>
                  <a:lnTo>
                    <a:pt x="0" y="932"/>
                  </a:lnTo>
                  <a:lnTo>
                    <a:pt x="555" y="956"/>
                  </a:lnTo>
                  <a:lnTo>
                    <a:pt x="529" y="1557"/>
                  </a:lnTo>
                  <a:lnTo>
                    <a:pt x="897" y="1573"/>
                  </a:lnTo>
                  <a:lnTo>
                    <a:pt x="923" y="972"/>
                  </a:lnTo>
                  <a:lnTo>
                    <a:pt x="1478" y="996"/>
                  </a:lnTo>
                  <a:lnTo>
                    <a:pt x="1494" y="644"/>
                  </a:lnTo>
                  <a:lnTo>
                    <a:pt x="939" y="620"/>
                  </a:lnTo>
                  <a:lnTo>
                    <a:pt x="965" y="16"/>
                  </a:lnTo>
                  <a:lnTo>
                    <a:pt x="597" y="0"/>
                  </a:lnTo>
                  <a:lnTo>
                    <a:pt x="570" y="604"/>
                  </a:lnTo>
                  <a:lnTo>
                    <a:pt x="15" y="580"/>
                  </a:lnTo>
                  <a:lnTo>
                    <a:pt x="0" y="932"/>
                  </a:lnTo>
                  <a:close/>
                </a:path>
              </a:pathLst>
            </a:custGeom>
            <a:noFill/>
            <a:ln w="11">
              <a:solidFill>
                <a:srgbClr val="00ADE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5" name="Freeform 14"/>
            <p:cNvSpPr>
              <a:spLocks/>
            </p:cNvSpPr>
            <p:nvPr/>
          </p:nvSpPr>
          <p:spPr bwMode="auto">
            <a:xfrm>
              <a:off x="4139" y="845"/>
              <a:ext cx="889" cy="938"/>
            </a:xfrm>
            <a:custGeom>
              <a:avLst/>
              <a:gdLst>
                <a:gd name="T0" fmla="*/ 0 w 1479"/>
                <a:gd name="T1" fmla="*/ 957 h 1558"/>
                <a:gd name="T2" fmla="*/ 0 w 1479"/>
                <a:gd name="T3" fmla="*/ 957 h 1558"/>
                <a:gd name="T4" fmla="*/ 555 w 1479"/>
                <a:gd name="T5" fmla="*/ 957 h 1558"/>
                <a:gd name="T6" fmla="*/ 555 w 1479"/>
                <a:gd name="T7" fmla="*/ 1558 h 1558"/>
                <a:gd name="T8" fmla="*/ 924 w 1479"/>
                <a:gd name="T9" fmla="*/ 1558 h 1558"/>
                <a:gd name="T10" fmla="*/ 924 w 1479"/>
                <a:gd name="T11" fmla="*/ 957 h 1558"/>
                <a:gd name="T12" fmla="*/ 1479 w 1479"/>
                <a:gd name="T13" fmla="*/ 957 h 1558"/>
                <a:gd name="T14" fmla="*/ 1479 w 1479"/>
                <a:gd name="T15" fmla="*/ 605 h 1558"/>
                <a:gd name="T16" fmla="*/ 924 w 1479"/>
                <a:gd name="T17" fmla="*/ 605 h 1558"/>
                <a:gd name="T18" fmla="*/ 924 w 1479"/>
                <a:gd name="T19" fmla="*/ 0 h 1558"/>
                <a:gd name="T20" fmla="*/ 555 w 1479"/>
                <a:gd name="T21" fmla="*/ 0 h 1558"/>
                <a:gd name="T22" fmla="*/ 555 w 1479"/>
                <a:gd name="T23" fmla="*/ 605 h 1558"/>
                <a:gd name="T24" fmla="*/ 0 w 1479"/>
                <a:gd name="T25" fmla="*/ 605 h 1558"/>
                <a:gd name="T26" fmla="*/ 0 w 1479"/>
                <a:gd name="T27" fmla="*/ 957 h 15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9"/>
                <a:gd name="T43" fmla="*/ 0 h 1558"/>
                <a:gd name="T44" fmla="*/ 1479 w 1479"/>
                <a:gd name="T45" fmla="*/ 1558 h 15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9" h="1558">
                  <a:moveTo>
                    <a:pt x="0" y="957"/>
                  </a:moveTo>
                  <a:lnTo>
                    <a:pt x="0" y="957"/>
                  </a:lnTo>
                  <a:lnTo>
                    <a:pt x="555" y="957"/>
                  </a:lnTo>
                  <a:lnTo>
                    <a:pt x="555" y="1558"/>
                  </a:lnTo>
                  <a:lnTo>
                    <a:pt x="924" y="1558"/>
                  </a:lnTo>
                  <a:lnTo>
                    <a:pt x="924" y="957"/>
                  </a:lnTo>
                  <a:lnTo>
                    <a:pt x="1479" y="957"/>
                  </a:lnTo>
                  <a:lnTo>
                    <a:pt x="1479" y="605"/>
                  </a:lnTo>
                  <a:lnTo>
                    <a:pt x="924" y="605"/>
                  </a:lnTo>
                  <a:lnTo>
                    <a:pt x="924" y="0"/>
                  </a:lnTo>
                  <a:lnTo>
                    <a:pt x="555" y="0"/>
                  </a:lnTo>
                  <a:lnTo>
                    <a:pt x="555" y="605"/>
                  </a:lnTo>
                  <a:lnTo>
                    <a:pt x="0" y="605"/>
                  </a:lnTo>
                  <a:lnTo>
                    <a:pt x="0" y="957"/>
                  </a:lnTo>
                  <a:close/>
                </a:path>
              </a:pathLst>
            </a:custGeom>
            <a:noFill/>
            <a:ln w="11">
              <a:solidFill>
                <a:srgbClr val="C50A8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6" name="Freeform 15"/>
            <p:cNvSpPr>
              <a:spLocks/>
            </p:cNvSpPr>
            <p:nvPr/>
          </p:nvSpPr>
          <p:spPr bwMode="auto">
            <a:xfrm>
              <a:off x="4039" y="931"/>
              <a:ext cx="899" cy="948"/>
            </a:xfrm>
            <a:custGeom>
              <a:avLst/>
              <a:gdLst>
                <a:gd name="T0" fmla="*/ 19 w 1496"/>
                <a:gd name="T1" fmla="*/ 1003 h 1575"/>
                <a:gd name="T2" fmla="*/ 19 w 1496"/>
                <a:gd name="T3" fmla="*/ 1003 h 1575"/>
                <a:gd name="T4" fmla="*/ 573 w 1496"/>
                <a:gd name="T5" fmla="*/ 974 h 1575"/>
                <a:gd name="T6" fmla="*/ 605 w 1496"/>
                <a:gd name="T7" fmla="*/ 1575 h 1575"/>
                <a:gd name="T8" fmla="*/ 973 w 1496"/>
                <a:gd name="T9" fmla="*/ 1556 h 1575"/>
                <a:gd name="T10" fmla="*/ 941 w 1496"/>
                <a:gd name="T11" fmla="*/ 955 h 1575"/>
                <a:gd name="T12" fmla="*/ 1496 w 1496"/>
                <a:gd name="T13" fmla="*/ 926 h 1575"/>
                <a:gd name="T14" fmla="*/ 1478 w 1496"/>
                <a:gd name="T15" fmla="*/ 574 h 1575"/>
                <a:gd name="T16" fmla="*/ 923 w 1496"/>
                <a:gd name="T17" fmla="*/ 603 h 1575"/>
                <a:gd name="T18" fmla="*/ 891 w 1496"/>
                <a:gd name="T19" fmla="*/ 0 h 1575"/>
                <a:gd name="T20" fmla="*/ 523 w 1496"/>
                <a:gd name="T21" fmla="*/ 19 h 1575"/>
                <a:gd name="T22" fmla="*/ 555 w 1496"/>
                <a:gd name="T23" fmla="*/ 622 h 1575"/>
                <a:gd name="T24" fmla="*/ 0 w 1496"/>
                <a:gd name="T25" fmla="*/ 651 h 1575"/>
                <a:gd name="T26" fmla="*/ 19 w 1496"/>
                <a:gd name="T27" fmla="*/ 1003 h 15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6"/>
                <a:gd name="T43" fmla="*/ 0 h 1575"/>
                <a:gd name="T44" fmla="*/ 1496 w 1496"/>
                <a:gd name="T45" fmla="*/ 1575 h 15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6" h="1575">
                  <a:moveTo>
                    <a:pt x="19" y="1003"/>
                  </a:moveTo>
                  <a:lnTo>
                    <a:pt x="19" y="1003"/>
                  </a:lnTo>
                  <a:lnTo>
                    <a:pt x="573" y="974"/>
                  </a:lnTo>
                  <a:lnTo>
                    <a:pt x="605" y="1575"/>
                  </a:lnTo>
                  <a:lnTo>
                    <a:pt x="973" y="1556"/>
                  </a:lnTo>
                  <a:lnTo>
                    <a:pt x="941" y="955"/>
                  </a:lnTo>
                  <a:lnTo>
                    <a:pt x="1496" y="926"/>
                  </a:lnTo>
                  <a:lnTo>
                    <a:pt x="1478" y="574"/>
                  </a:lnTo>
                  <a:lnTo>
                    <a:pt x="923" y="603"/>
                  </a:lnTo>
                  <a:lnTo>
                    <a:pt x="891" y="0"/>
                  </a:lnTo>
                  <a:lnTo>
                    <a:pt x="523" y="19"/>
                  </a:lnTo>
                  <a:lnTo>
                    <a:pt x="555" y="622"/>
                  </a:lnTo>
                  <a:lnTo>
                    <a:pt x="0" y="651"/>
                  </a:lnTo>
                  <a:lnTo>
                    <a:pt x="19" y="1003"/>
                  </a:lnTo>
                  <a:close/>
                </a:path>
              </a:pathLst>
            </a:custGeom>
            <a:noFill/>
            <a:ln w="11">
              <a:solidFill>
                <a:srgbClr val="F5861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7" name="Freeform 16"/>
            <p:cNvSpPr>
              <a:spLocks/>
            </p:cNvSpPr>
            <p:nvPr/>
          </p:nvSpPr>
          <p:spPr bwMode="auto">
            <a:xfrm>
              <a:off x="4096" y="988"/>
              <a:ext cx="899" cy="948"/>
            </a:xfrm>
            <a:custGeom>
              <a:avLst/>
              <a:gdLst>
                <a:gd name="T0" fmla="*/ 18 w 1496"/>
                <a:gd name="T1" fmla="*/ 1004 h 1575"/>
                <a:gd name="T2" fmla="*/ 18 w 1496"/>
                <a:gd name="T3" fmla="*/ 1004 h 1575"/>
                <a:gd name="T4" fmla="*/ 573 w 1496"/>
                <a:gd name="T5" fmla="*/ 975 h 1575"/>
                <a:gd name="T6" fmla="*/ 604 w 1496"/>
                <a:gd name="T7" fmla="*/ 1575 h 1575"/>
                <a:gd name="T8" fmla="*/ 972 w 1496"/>
                <a:gd name="T9" fmla="*/ 1556 h 1575"/>
                <a:gd name="T10" fmla="*/ 941 w 1496"/>
                <a:gd name="T11" fmla="*/ 955 h 1575"/>
                <a:gd name="T12" fmla="*/ 1496 w 1496"/>
                <a:gd name="T13" fmla="*/ 926 h 1575"/>
                <a:gd name="T14" fmla="*/ 1477 w 1496"/>
                <a:gd name="T15" fmla="*/ 574 h 1575"/>
                <a:gd name="T16" fmla="*/ 922 w 1496"/>
                <a:gd name="T17" fmla="*/ 604 h 1575"/>
                <a:gd name="T18" fmla="*/ 891 w 1496"/>
                <a:gd name="T19" fmla="*/ 0 h 1575"/>
                <a:gd name="T20" fmla="*/ 523 w 1496"/>
                <a:gd name="T21" fmla="*/ 19 h 1575"/>
                <a:gd name="T22" fmla="*/ 554 w 1496"/>
                <a:gd name="T23" fmla="*/ 623 h 1575"/>
                <a:gd name="T24" fmla="*/ 0 w 1496"/>
                <a:gd name="T25" fmla="*/ 652 h 1575"/>
                <a:gd name="T26" fmla="*/ 18 w 1496"/>
                <a:gd name="T27" fmla="*/ 1004 h 15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6"/>
                <a:gd name="T43" fmla="*/ 0 h 1575"/>
                <a:gd name="T44" fmla="*/ 1496 w 1496"/>
                <a:gd name="T45" fmla="*/ 1575 h 15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6" h="1575">
                  <a:moveTo>
                    <a:pt x="18" y="1004"/>
                  </a:moveTo>
                  <a:lnTo>
                    <a:pt x="18" y="1004"/>
                  </a:lnTo>
                  <a:lnTo>
                    <a:pt x="573" y="975"/>
                  </a:lnTo>
                  <a:lnTo>
                    <a:pt x="604" y="1575"/>
                  </a:lnTo>
                  <a:lnTo>
                    <a:pt x="972" y="1556"/>
                  </a:lnTo>
                  <a:lnTo>
                    <a:pt x="941" y="955"/>
                  </a:lnTo>
                  <a:lnTo>
                    <a:pt x="1496" y="926"/>
                  </a:lnTo>
                  <a:lnTo>
                    <a:pt x="1477" y="574"/>
                  </a:lnTo>
                  <a:lnTo>
                    <a:pt x="922" y="604"/>
                  </a:lnTo>
                  <a:lnTo>
                    <a:pt x="891" y="0"/>
                  </a:lnTo>
                  <a:lnTo>
                    <a:pt x="523" y="19"/>
                  </a:lnTo>
                  <a:lnTo>
                    <a:pt x="554" y="623"/>
                  </a:lnTo>
                  <a:lnTo>
                    <a:pt x="0" y="652"/>
                  </a:lnTo>
                  <a:lnTo>
                    <a:pt x="18" y="1004"/>
                  </a:lnTo>
                  <a:close/>
                </a:path>
              </a:pathLst>
            </a:custGeom>
            <a:noFill/>
            <a:ln w="11">
              <a:solidFill>
                <a:srgbClr val="FABC0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sp>
          <p:nvSpPr>
            <p:cNvPr id="2068" name="Freeform 17"/>
            <p:cNvSpPr>
              <a:spLocks/>
            </p:cNvSpPr>
            <p:nvPr/>
          </p:nvSpPr>
          <p:spPr bwMode="auto">
            <a:xfrm>
              <a:off x="4062" y="936"/>
              <a:ext cx="889" cy="937"/>
            </a:xfrm>
            <a:custGeom>
              <a:avLst/>
              <a:gdLst>
                <a:gd name="T0" fmla="*/ 0 w 1479"/>
                <a:gd name="T1" fmla="*/ 956 h 1557"/>
                <a:gd name="T2" fmla="*/ 0 w 1479"/>
                <a:gd name="T3" fmla="*/ 956 h 1557"/>
                <a:gd name="T4" fmla="*/ 556 w 1479"/>
                <a:gd name="T5" fmla="*/ 956 h 1557"/>
                <a:gd name="T6" fmla="*/ 556 w 1479"/>
                <a:gd name="T7" fmla="*/ 1557 h 1557"/>
                <a:gd name="T8" fmla="*/ 924 w 1479"/>
                <a:gd name="T9" fmla="*/ 1557 h 1557"/>
                <a:gd name="T10" fmla="*/ 924 w 1479"/>
                <a:gd name="T11" fmla="*/ 956 h 1557"/>
                <a:gd name="T12" fmla="*/ 1479 w 1479"/>
                <a:gd name="T13" fmla="*/ 956 h 1557"/>
                <a:gd name="T14" fmla="*/ 1479 w 1479"/>
                <a:gd name="T15" fmla="*/ 604 h 1557"/>
                <a:gd name="T16" fmla="*/ 924 w 1479"/>
                <a:gd name="T17" fmla="*/ 604 h 1557"/>
                <a:gd name="T18" fmla="*/ 924 w 1479"/>
                <a:gd name="T19" fmla="*/ 0 h 1557"/>
                <a:gd name="T20" fmla="*/ 556 w 1479"/>
                <a:gd name="T21" fmla="*/ 0 h 1557"/>
                <a:gd name="T22" fmla="*/ 556 w 1479"/>
                <a:gd name="T23" fmla="*/ 604 h 1557"/>
                <a:gd name="T24" fmla="*/ 0 w 1479"/>
                <a:gd name="T25" fmla="*/ 604 h 1557"/>
                <a:gd name="T26" fmla="*/ 0 w 1479"/>
                <a:gd name="T27" fmla="*/ 956 h 15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9"/>
                <a:gd name="T43" fmla="*/ 0 h 1557"/>
                <a:gd name="T44" fmla="*/ 1479 w 1479"/>
                <a:gd name="T45" fmla="*/ 1557 h 15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9" h="1557">
                  <a:moveTo>
                    <a:pt x="0" y="956"/>
                  </a:moveTo>
                  <a:lnTo>
                    <a:pt x="0" y="956"/>
                  </a:lnTo>
                  <a:lnTo>
                    <a:pt x="556" y="956"/>
                  </a:lnTo>
                  <a:lnTo>
                    <a:pt x="556" y="1557"/>
                  </a:lnTo>
                  <a:lnTo>
                    <a:pt x="924" y="1557"/>
                  </a:lnTo>
                  <a:lnTo>
                    <a:pt x="924" y="956"/>
                  </a:lnTo>
                  <a:lnTo>
                    <a:pt x="1479" y="956"/>
                  </a:lnTo>
                  <a:lnTo>
                    <a:pt x="1479" y="604"/>
                  </a:lnTo>
                  <a:lnTo>
                    <a:pt x="924" y="604"/>
                  </a:lnTo>
                  <a:lnTo>
                    <a:pt x="924" y="0"/>
                  </a:lnTo>
                  <a:lnTo>
                    <a:pt x="556" y="0"/>
                  </a:lnTo>
                  <a:lnTo>
                    <a:pt x="556" y="604"/>
                  </a:lnTo>
                  <a:lnTo>
                    <a:pt x="0" y="604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15172" cy="518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Hauptstadt ist...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35100" y="1524000"/>
            <a:ext cx="3657600" cy="690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Wien.</a:t>
            </a:r>
            <a:endParaRPr lang="hr-H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6072230" cy="397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Flagge ist...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weiß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österreichischen Städte sind...</a:t>
            </a: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357430"/>
            <a:ext cx="391228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Placeholder 8"/>
          <p:cNvSpPr>
            <a:spLocks noGrp="1"/>
          </p:cNvSpPr>
          <p:nvPr>
            <p:ph sz="quarter" idx="2"/>
          </p:nvPr>
        </p:nvSpPr>
        <p:spPr>
          <a:xfrm>
            <a:off x="357158" y="1571612"/>
            <a:ext cx="3749040" cy="69531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Klagenfurt</a:t>
            </a:r>
            <a:endParaRPr lang="hr-H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5000628" y="2214554"/>
            <a:ext cx="3733800" cy="762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Salzburg</a:t>
            </a:r>
            <a:endParaRPr lang="hr-H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5000628" y="3357562"/>
            <a:ext cx="3733800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hr-H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Graz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5072066" y="4357694"/>
            <a:ext cx="3733800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hr-H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Wien 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  <p:bldP spid="10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Die berühmteste Person kommt aus Salzburg. Das ist...</a:t>
            </a:r>
            <a:br>
              <a:rPr lang="hr-HR" b="1" dirty="0" smtClean="0"/>
            </a:br>
            <a:endParaRPr lang="hr-HR" b="1" dirty="0" smtClean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1857364"/>
            <a:ext cx="3429024" cy="478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500166" y="1142984"/>
            <a:ext cx="6358014" cy="6238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Wolfgang Amadeus Mozart</a:t>
            </a:r>
            <a:endParaRPr lang="hr-H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6000792" cy="437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berühmte österreichische Spezialität heißt...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286000" y="6072188"/>
            <a:ext cx="5657850" cy="54768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die Sachertorte.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Schweiz hat...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 Kantone.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85992"/>
            <a:ext cx="5143536" cy="43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429288" cy="445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Hauptstadt ist...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14488"/>
            <a:ext cx="500600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Flagge ist...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086096" cy="31242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dem weißen Kreuz.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9642" cy="703282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der Schweiz befinden sich ...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857364"/>
            <a:ext cx="400911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4643438" y="2357430"/>
            <a:ext cx="4241300" cy="35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57158" y="1214422"/>
            <a:ext cx="4514850" cy="762000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viele schöne Seen</a:t>
            </a:r>
            <a:endParaRPr lang="hr-H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572132" y="1643050"/>
            <a:ext cx="2947987" cy="7620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 Alpen</a:t>
            </a:r>
            <a:endParaRPr lang="hr-H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höchste Gipfel der Alpen in der Schweiz heißt ...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7554" y="1571612"/>
            <a:ext cx="5357850" cy="909630"/>
          </a:xfrm>
        </p:spPr>
        <p:txBody>
          <a:bodyPr>
            <a:noAutofit/>
          </a:bodyPr>
          <a:lstStyle/>
          <a:p>
            <a:pPr lvl="1" algn="r">
              <a:buNone/>
            </a:pPr>
            <a:r>
              <a:rPr lang="hr-H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Matterhorn.</a:t>
            </a:r>
            <a:endParaRPr lang="hr-H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4143404" cy="519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spricht man Deutsch?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71604" y="2285992"/>
            <a:ext cx="5643602" cy="30003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Deutschland.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Österreich.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der Schweiz.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 hat...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29002" y="1428736"/>
            <a:ext cx="5614998" cy="76675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 Bundesländer.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3254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Hauptstadt ist...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35100" y="1524000"/>
            <a:ext cx="36576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523945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Flagge ist...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gelb.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44" y="2214554"/>
            <a:ext cx="4533521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alpha val="60000"/>
              </a:schemeClr>
            </a:glo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937557"/>
            <a:ext cx="4678517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 hat viele Schlösser: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496" y="1785926"/>
            <a:ext cx="3749040" cy="112394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Schloss Neuschwanstein</a:t>
            </a:r>
            <a:endParaRPr lang="hr-H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Martinstag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100" y="1524000"/>
            <a:ext cx="6994525" cy="17621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11. November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Kinder singen mit den Laternen auf den Straßen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5214974" cy="324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berühmte deutsche Spezialität heißt...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4282" y="5286388"/>
            <a:ext cx="7358114" cy="1214446"/>
          </a:xfrm>
        </p:spPr>
        <p:txBody>
          <a:bodyPr rtlCol="0">
            <a:noAutofit/>
          </a:bodyPr>
          <a:lstStyle/>
          <a:p>
            <a:pPr lvl="8" algn="ctr">
              <a:buNone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... die Schwarzwälder Kirschtorte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286412" cy="370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 (Austria) hat...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5984" y="1428736"/>
            <a:ext cx="4300542" cy="695316"/>
          </a:xfrm>
        </p:spPr>
        <p:txBody>
          <a:bodyPr>
            <a:normAutofit fontScale="92500"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 Bundesländer.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215082"/>
            <a:ext cx="861646" cy="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204864"/>
            <a:ext cx="44013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384</TotalTime>
  <Words>170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Wo spricht man Deutsch?</vt:lpstr>
      <vt:lpstr>Deutschland hat...</vt:lpstr>
      <vt:lpstr>Die Hauptstadt ist...</vt:lpstr>
      <vt:lpstr>Die Flagge ist...</vt:lpstr>
      <vt:lpstr>Deutschland hat viele Schlösser:</vt:lpstr>
      <vt:lpstr>Martinstag</vt:lpstr>
      <vt:lpstr>Die berühmte deutsche Spezialität heißt...</vt:lpstr>
      <vt:lpstr>Österreich (Austria) hat...</vt:lpstr>
      <vt:lpstr>Die Hauptstadt ist...</vt:lpstr>
      <vt:lpstr>Die Flagge ist...</vt:lpstr>
      <vt:lpstr>Die österreichischen Städte sind...</vt:lpstr>
      <vt:lpstr>Die berühmteste Person kommt aus Salzburg. Das ist... </vt:lpstr>
      <vt:lpstr>Die berühmte österreichische Spezialität heißt...</vt:lpstr>
      <vt:lpstr>Die Schweiz hat...</vt:lpstr>
      <vt:lpstr>Die Hauptstadt ist...</vt:lpstr>
      <vt:lpstr>Die Flagge ist...</vt:lpstr>
      <vt:lpstr>In der Schweiz befinden sich ...</vt:lpstr>
      <vt:lpstr>Der höchste Gipfel der Alpen in der Schweiz heißt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 &amp; Nikola</dc:creator>
  <cp:lastModifiedBy>Ivan Dugandzic</cp:lastModifiedBy>
  <cp:revision>37</cp:revision>
  <dcterms:created xsi:type="dcterms:W3CDTF">2014-04-07T04:01:06Z</dcterms:created>
  <dcterms:modified xsi:type="dcterms:W3CDTF">2014-09-23T10:23:49Z</dcterms:modified>
</cp:coreProperties>
</file>